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4_D1DF52BA.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4_95BB20B3.xml" ContentType="application/vnd.ms-powerpoint.comments+xml"/>
  <Override PartName="/ppt/notesSlides/notesSlide8.xml" ContentType="application/vnd.openxmlformats-officedocument.presentationml.notesSlide+xml"/>
  <Override PartName="/ppt/comments/modernComment_117_EDC4AAF8.xml" ContentType="application/vnd.ms-powerpoint.comments+xml"/>
  <Override PartName="/ppt/notesSlides/notesSlide9.xml" ContentType="application/vnd.openxmlformats-officedocument.presentationml.notesSlide+xml"/>
  <Override PartName="/ppt/comments/modernComment_112_B0BB00C4.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38_3A343B36.xml" ContentType="application/vnd.ms-powerpoint.comments+xml"/>
  <Override PartName="/ppt/comments/modernComment_139_2FA43D7.xml" ContentType="application/vnd.ms-powerpoint.comments+xml"/>
  <Override PartName="/ppt/comments/modernComment_116_15D17F49.xml" ContentType="application/vnd.ms-powerpoint.comments+xml"/>
  <Override PartName="/ppt/notesSlides/notesSlide21.xml" ContentType="application/vnd.openxmlformats-officedocument.presentationml.notesSlide+xml"/>
  <Override PartName="/ppt/comments/modernComment_127_4166238C.xml" ContentType="application/vnd.ms-powerpoint.comments+xml"/>
  <Override PartName="/ppt/comments/modernComment_115_4CA6226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4"/>
  </p:sldMasterIdLst>
  <p:notesMasterIdLst>
    <p:notesMasterId r:id="rId50"/>
  </p:notesMasterIdLst>
  <p:sldIdLst>
    <p:sldId id="259" r:id="rId5"/>
    <p:sldId id="257" r:id="rId6"/>
    <p:sldId id="258" r:id="rId7"/>
    <p:sldId id="262" r:id="rId8"/>
    <p:sldId id="287" r:id="rId9"/>
    <p:sldId id="273" r:id="rId10"/>
    <p:sldId id="260" r:id="rId11"/>
    <p:sldId id="264" r:id="rId12"/>
    <p:sldId id="263" r:id="rId13"/>
    <p:sldId id="317" r:id="rId14"/>
    <p:sldId id="271" r:id="rId15"/>
    <p:sldId id="272" r:id="rId16"/>
    <p:sldId id="261" r:id="rId17"/>
    <p:sldId id="292" r:id="rId18"/>
    <p:sldId id="265" r:id="rId19"/>
    <p:sldId id="304" r:id="rId20"/>
    <p:sldId id="279" r:id="rId21"/>
    <p:sldId id="266" r:id="rId22"/>
    <p:sldId id="274" r:id="rId23"/>
    <p:sldId id="303" r:id="rId24"/>
    <p:sldId id="297" r:id="rId25"/>
    <p:sldId id="318" r:id="rId26"/>
    <p:sldId id="315" r:id="rId27"/>
    <p:sldId id="316" r:id="rId28"/>
    <p:sldId id="311" r:id="rId29"/>
    <p:sldId id="308" r:id="rId30"/>
    <p:sldId id="309" r:id="rId31"/>
    <p:sldId id="307" r:id="rId32"/>
    <p:sldId id="268" r:id="rId33"/>
    <p:sldId id="319" r:id="rId34"/>
    <p:sldId id="312" r:id="rId35"/>
    <p:sldId id="322" r:id="rId36"/>
    <p:sldId id="269" r:id="rId37"/>
    <p:sldId id="320" r:id="rId38"/>
    <p:sldId id="305" r:id="rId39"/>
    <p:sldId id="270" r:id="rId40"/>
    <p:sldId id="313" r:id="rId41"/>
    <p:sldId id="278" r:id="rId42"/>
    <p:sldId id="321" r:id="rId43"/>
    <p:sldId id="314" r:id="rId44"/>
    <p:sldId id="296" r:id="rId45"/>
    <p:sldId id="295" r:id="rId46"/>
    <p:sldId id="301" r:id="rId47"/>
    <p:sldId id="277" r:id="rId48"/>
    <p:sldId id="283"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BF9323-7F92-5E77-F8FE-321EB27D3BE1}" name="James Chung" initials="JC" userId="S::jc838@duke.edu::7a344328-a7bc-48ce-ab44-f8792631de13" providerId="AD"/>
  <p188:author id="{0E7B7237-F911-E157-B974-47C3D9BFD945}" name="Sava Kholin" initials="SK" userId="S::sk746@duke.edu::969e848c-0bba-4fe5-9c03-918a5943f144" providerId="AD"/>
  <p188:author id="{99E979EB-72F5-0F8A-198D-92142CDB9CF3}" name="Saiganesh Musthyala" initials="SM" userId="S::vm112@duke.edu::e6c79813-4b92-4544-9401-5f43376caa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C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9C0DB-426B-4A5A-B0C6-474DDD90215B}" v="256" dt="2022-04-22T02:24:57.574"/>
    <p1510:client id="{196BB0B4-BB7D-4A33-8715-7865E259ADFC}" v="14" dt="2022-04-21T20:42:26.596"/>
    <p1510:client id="{1F5E7AD2-3896-44CD-9D15-115014A70114}" v="446" dt="2022-04-21T13:29:15.438"/>
    <p1510:client id="{1F8059AB-AB01-2E4E-B501-890A47E23F49}" v="2031" dt="2022-04-21T17:10:36.976"/>
    <p1510:client id="{5C2115BC-B5AE-4E86-95A6-A38BCC1A2CB8}" v="210" dt="2022-04-22T04:28:48.576"/>
    <p1510:client id="{6CE25007-6C42-48D0-946A-413D251C3BFF}" v="176" dt="2022-04-21T21:19:17.406"/>
    <p1510:client id="{6D10BF6A-5AB4-47D8-95E4-9EC751627FED}" v="1289" dt="2022-04-20T22:40:01.625"/>
    <p1510:client id="{7CF3B664-7CB1-438C-9950-F27A58DA7AD2}" v="135" dt="2022-04-20T20:46:43.399"/>
    <p1510:client id="{84B0B6BC-4637-458B-B72F-E63AEE686ADD}" v="244" dt="2022-04-20T18:26:20.016"/>
    <p1510:client id="{86147A84-833B-49B1-9347-06659C6F5823}" v="6" dt="2022-04-22T12:21:45.485"/>
    <p1510:client id="{8B4F3EE8-9D83-4F74-84FA-07A2FBE09202}" v="745" dt="2022-04-20T21:54:09.623"/>
    <p1510:client id="{9EC5AF36-3C82-40AF-AED8-D54451C223F7}" v="1061" dt="2022-04-21T16:47:52.935"/>
    <p1510:client id="{9F7AA4F4-270C-4BB1-8ACD-60811FFEB17E}" v="51" dt="2022-04-22T01:56:44.420"/>
    <p1510:client id="{B1FE2BD3-1D47-458F-8A97-2341D214AD31}" v="240" dt="2022-04-20T18:54:16.508"/>
    <p1510:client id="{B3562550-DDD8-4E5B-BABD-48A579C21B09}" v="971" dt="2022-04-20T17:37:38.621"/>
    <p1510:client id="{CCC930AD-1472-4C13-ABED-FE2D41726235}" v="1" dt="2022-04-20T17:43:43.172"/>
    <p1510:client id="{D02F0E89-8D5A-4A75-A96B-441C997D3DA2}" v="1" dt="2022-04-22T06:43:09.473"/>
    <p1510:client id="{DC236135-2F0F-4638-93BE-A555E477CF05}" v="634" dt="2022-04-21T06:20:30.654"/>
    <p1510:client id="{E8253728-3C4E-43D7-9997-1BF2D20BB000}" v="4" dt="2022-04-20T22:42:44.081"/>
    <p1510:client id="{F8AB3DD9-B7DF-413E-A4DC-8B13BEE2F692}" v="1" dt="2022-04-20T19:07:53.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ynthia Xu" userId="S::yx221@duke.edu::a023d462-0134-4ead-8998-76e83f6bcce6" providerId="AD" clId="Web-{84B0B6BC-4637-458B-B72F-E63AEE686ADD}"/>
    <pc:docChg chg="modSld">
      <pc:chgData name="Cynthia Xu" userId="S::yx221@duke.edu::a023d462-0134-4ead-8998-76e83f6bcce6" providerId="AD" clId="Web-{84B0B6BC-4637-458B-B72F-E63AEE686ADD}" dt="2022-04-20T18:26:19.641" v="231" actId="20577"/>
      <pc:docMkLst>
        <pc:docMk/>
      </pc:docMkLst>
      <pc:sldChg chg="modSp">
        <pc:chgData name="Cynthia Xu" userId="S::yx221@duke.edu::a023d462-0134-4ead-8998-76e83f6bcce6" providerId="AD" clId="Web-{84B0B6BC-4637-458B-B72F-E63AEE686ADD}" dt="2022-04-20T16:59:51.195" v="185"/>
        <pc:sldMkLst>
          <pc:docMk/>
          <pc:sldMk cId="1285956194" sldId="277"/>
        </pc:sldMkLst>
        <pc:graphicFrameChg chg="modGraphic">
          <ac:chgData name="Cynthia Xu" userId="S::yx221@duke.edu::a023d462-0134-4ead-8998-76e83f6bcce6" providerId="AD" clId="Web-{84B0B6BC-4637-458B-B72F-E63AEE686ADD}" dt="2022-04-20T16:59:51.195" v="185"/>
          <ac:graphicFrameMkLst>
            <pc:docMk/>
            <pc:sldMk cId="1285956194" sldId="277"/>
            <ac:graphicFrameMk id="7" creationId="{D2AE96AB-AF25-6B76-7CCC-05266C4F56BC}"/>
          </ac:graphicFrameMkLst>
        </pc:graphicFrameChg>
      </pc:sldChg>
      <pc:sldChg chg="modSp">
        <pc:chgData name="Cynthia Xu" userId="S::yx221@duke.edu::a023d462-0134-4ead-8998-76e83f6bcce6" providerId="AD" clId="Web-{84B0B6BC-4637-458B-B72F-E63AEE686ADD}" dt="2022-04-20T16:56:07.899" v="106" actId="20577"/>
        <pc:sldMkLst>
          <pc:docMk/>
          <pc:sldMk cId="366051145" sldId="278"/>
        </pc:sldMkLst>
        <pc:spChg chg="mod">
          <ac:chgData name="Cynthia Xu" userId="S::yx221@duke.edu::a023d462-0134-4ead-8998-76e83f6bcce6" providerId="AD" clId="Web-{84B0B6BC-4637-458B-B72F-E63AEE686ADD}" dt="2022-04-20T16:56:07.899" v="106" actId="20577"/>
          <ac:spMkLst>
            <pc:docMk/>
            <pc:sldMk cId="366051145" sldId="278"/>
            <ac:spMk id="3" creationId="{1F981AEA-1B61-FBF5-A1B2-78119C0EAC14}"/>
          </ac:spMkLst>
        </pc:spChg>
      </pc:sldChg>
      <pc:sldChg chg="modSp">
        <pc:chgData name="Cynthia Xu" userId="S::yx221@duke.edu::a023d462-0134-4ead-8998-76e83f6bcce6" providerId="AD" clId="Web-{84B0B6BC-4637-458B-B72F-E63AEE686ADD}" dt="2022-04-20T16:53:37.953" v="29"/>
        <pc:sldMkLst>
          <pc:docMk/>
          <pc:sldMk cId="2955622314" sldId="282"/>
        </pc:sldMkLst>
        <pc:graphicFrameChg chg="mod modGraphic">
          <ac:chgData name="Cynthia Xu" userId="S::yx221@duke.edu::a023d462-0134-4ead-8998-76e83f6bcce6" providerId="AD" clId="Web-{84B0B6BC-4637-458B-B72F-E63AEE686ADD}" dt="2022-04-20T16:53:37.953" v="29"/>
          <ac:graphicFrameMkLst>
            <pc:docMk/>
            <pc:sldMk cId="2955622314" sldId="282"/>
            <ac:graphicFrameMk id="5" creationId="{D0F51928-6091-9CF6-CEB3-520712373B64}"/>
          </ac:graphicFrameMkLst>
        </pc:graphicFrameChg>
      </pc:sldChg>
      <pc:sldChg chg="modSp">
        <pc:chgData name="Cynthia Xu" userId="S::yx221@duke.edu::a023d462-0134-4ead-8998-76e83f6bcce6" providerId="AD" clId="Web-{84B0B6BC-4637-458B-B72F-E63AEE686ADD}" dt="2022-04-20T17:00:02.805" v="186"/>
        <pc:sldMkLst>
          <pc:docMk/>
          <pc:sldMk cId="2657155916" sldId="283"/>
        </pc:sldMkLst>
        <pc:graphicFrameChg chg="modGraphic">
          <ac:chgData name="Cynthia Xu" userId="S::yx221@duke.edu::a023d462-0134-4ead-8998-76e83f6bcce6" providerId="AD" clId="Web-{84B0B6BC-4637-458B-B72F-E63AEE686ADD}" dt="2022-04-20T17:00:02.805" v="186"/>
          <ac:graphicFrameMkLst>
            <pc:docMk/>
            <pc:sldMk cId="2657155916" sldId="283"/>
            <ac:graphicFrameMk id="7" creationId="{D2AE96AB-AF25-6B76-7CCC-05266C4F56BC}"/>
          </ac:graphicFrameMkLst>
        </pc:graphicFrameChg>
      </pc:sldChg>
      <pc:sldChg chg="addSp delSp modSp">
        <pc:chgData name="Cynthia Xu" userId="S::yx221@duke.edu::a023d462-0134-4ead-8998-76e83f6bcce6" providerId="AD" clId="Web-{84B0B6BC-4637-458B-B72F-E63AEE686ADD}" dt="2022-04-20T18:24:21.588" v="210" actId="1076"/>
        <pc:sldMkLst>
          <pc:docMk/>
          <pc:sldMk cId="1006705403" sldId="288"/>
        </pc:sldMkLst>
        <pc:spChg chg="mod">
          <ac:chgData name="Cynthia Xu" userId="S::yx221@duke.edu::a023d462-0134-4ead-8998-76e83f6bcce6" providerId="AD" clId="Web-{84B0B6BC-4637-458B-B72F-E63AEE686ADD}" dt="2022-04-20T17:09:29.308" v="190" actId="1076"/>
          <ac:spMkLst>
            <pc:docMk/>
            <pc:sldMk cId="1006705403" sldId="288"/>
            <ac:spMk id="2" creationId="{2F15DF81-B571-23EC-9EAD-1266AEB5D4C9}"/>
          </ac:spMkLst>
        </pc:spChg>
        <pc:spChg chg="add del">
          <ac:chgData name="Cynthia Xu" userId="S::yx221@duke.edu::a023d462-0134-4ead-8998-76e83f6bcce6" providerId="AD" clId="Web-{84B0B6BC-4637-458B-B72F-E63AEE686ADD}" dt="2022-04-20T16:57:14.998" v="121"/>
          <ac:spMkLst>
            <pc:docMk/>
            <pc:sldMk cId="1006705403" sldId="288"/>
            <ac:spMk id="3" creationId="{5EEBC0E3-0081-0252-674A-670CD879FD39}"/>
          </ac:spMkLst>
        </pc:spChg>
        <pc:spChg chg="add del">
          <ac:chgData name="Cynthia Xu" userId="S::yx221@duke.edu::a023d462-0134-4ead-8998-76e83f6bcce6" providerId="AD" clId="Web-{84B0B6BC-4637-458B-B72F-E63AEE686ADD}" dt="2022-04-20T16:57:13.513" v="120"/>
          <ac:spMkLst>
            <pc:docMk/>
            <pc:sldMk cId="1006705403" sldId="288"/>
            <ac:spMk id="4" creationId="{30073AFE-1764-2211-AD9C-0C05F073DE9A}"/>
          </ac:spMkLst>
        </pc:spChg>
        <pc:spChg chg="add mod">
          <ac:chgData name="Cynthia Xu" userId="S::yx221@duke.edu::a023d462-0134-4ead-8998-76e83f6bcce6" providerId="AD" clId="Web-{84B0B6BC-4637-458B-B72F-E63AEE686ADD}" dt="2022-04-20T18:24:21.588" v="210" actId="1076"/>
          <ac:spMkLst>
            <pc:docMk/>
            <pc:sldMk cId="1006705403" sldId="288"/>
            <ac:spMk id="5" creationId="{D011706E-BF49-15B2-724A-835E2A3232B7}"/>
          </ac:spMkLst>
        </pc:spChg>
      </pc:sldChg>
      <pc:sldChg chg="modSp">
        <pc:chgData name="Cynthia Xu" userId="S::yx221@duke.edu::a023d462-0134-4ead-8998-76e83f6bcce6" providerId="AD" clId="Web-{84B0B6BC-4637-458B-B72F-E63AEE686ADD}" dt="2022-04-20T18:24:09.462" v="208" actId="20577"/>
        <pc:sldMkLst>
          <pc:docMk/>
          <pc:sldMk cId="3011474060" sldId="289"/>
        </pc:sldMkLst>
        <pc:spChg chg="mod">
          <ac:chgData name="Cynthia Xu" userId="S::yx221@duke.edu::a023d462-0134-4ead-8998-76e83f6bcce6" providerId="AD" clId="Web-{84B0B6BC-4637-458B-B72F-E63AEE686ADD}" dt="2022-04-20T18:24:09.462" v="208" actId="20577"/>
          <ac:spMkLst>
            <pc:docMk/>
            <pc:sldMk cId="3011474060" sldId="289"/>
            <ac:spMk id="2" creationId="{04E90001-53BF-787B-62E2-8705A670263D}"/>
          </ac:spMkLst>
        </pc:spChg>
      </pc:sldChg>
      <pc:sldChg chg="modSp">
        <pc:chgData name="Cynthia Xu" userId="S::yx221@duke.edu::a023d462-0134-4ead-8998-76e83f6bcce6" providerId="AD" clId="Web-{84B0B6BC-4637-458B-B72F-E63AEE686ADD}" dt="2022-04-20T17:10:02.655" v="201" actId="20577"/>
        <pc:sldMkLst>
          <pc:docMk/>
          <pc:sldMk cId="3985230883" sldId="290"/>
        </pc:sldMkLst>
        <pc:spChg chg="mod">
          <ac:chgData name="Cynthia Xu" userId="S::yx221@duke.edu::a023d462-0134-4ead-8998-76e83f6bcce6" providerId="AD" clId="Web-{84B0B6BC-4637-458B-B72F-E63AEE686ADD}" dt="2022-04-20T17:10:02.655" v="201" actId="20577"/>
          <ac:spMkLst>
            <pc:docMk/>
            <pc:sldMk cId="3985230883" sldId="290"/>
            <ac:spMk id="2" creationId="{2BD28567-C830-F5F5-836B-81AE2E3A042F}"/>
          </ac:spMkLst>
        </pc:spChg>
      </pc:sldChg>
      <pc:sldChg chg="modSp">
        <pc:chgData name="Cynthia Xu" userId="S::yx221@duke.edu::a023d462-0134-4ead-8998-76e83f6bcce6" providerId="AD" clId="Web-{84B0B6BC-4637-458B-B72F-E63AEE686ADD}" dt="2022-04-20T16:56:03.977" v="103" actId="20577"/>
        <pc:sldMkLst>
          <pc:docMk/>
          <pc:sldMk cId="2886465905" sldId="291"/>
        </pc:sldMkLst>
        <pc:spChg chg="mod">
          <ac:chgData name="Cynthia Xu" userId="S::yx221@duke.edu::a023d462-0134-4ead-8998-76e83f6bcce6" providerId="AD" clId="Web-{84B0B6BC-4637-458B-B72F-E63AEE686ADD}" dt="2022-04-20T16:55:22.662" v="49" actId="20577"/>
          <ac:spMkLst>
            <pc:docMk/>
            <pc:sldMk cId="2886465905" sldId="291"/>
            <ac:spMk id="2" creationId="{574D2A72-2469-F4EC-BFF1-2C5997C49013}"/>
          </ac:spMkLst>
        </pc:spChg>
        <pc:spChg chg="mod">
          <ac:chgData name="Cynthia Xu" userId="S::yx221@duke.edu::a023d462-0134-4ead-8998-76e83f6bcce6" providerId="AD" clId="Web-{84B0B6BC-4637-458B-B72F-E63AEE686ADD}" dt="2022-04-20T16:56:03.977" v="103" actId="20577"/>
          <ac:spMkLst>
            <pc:docMk/>
            <pc:sldMk cId="2886465905" sldId="291"/>
            <ac:spMk id="3" creationId="{E99A8A12-9602-44CC-BCD0-E5B2FB15FB2D}"/>
          </ac:spMkLst>
        </pc:spChg>
      </pc:sldChg>
      <pc:sldChg chg="modSp">
        <pc:chgData name="Cynthia Xu" userId="S::yx221@duke.edu::a023d462-0134-4ead-8998-76e83f6bcce6" providerId="AD" clId="Web-{84B0B6BC-4637-458B-B72F-E63AEE686ADD}" dt="2022-04-20T16:55:16.193" v="47"/>
        <pc:sldMkLst>
          <pc:docMk/>
          <pc:sldMk cId="1097212812" sldId="295"/>
        </pc:sldMkLst>
        <pc:spChg chg="mod">
          <ac:chgData name="Cynthia Xu" userId="S::yx221@duke.edu::a023d462-0134-4ead-8998-76e83f6bcce6" providerId="AD" clId="Web-{84B0B6BC-4637-458B-B72F-E63AEE686ADD}" dt="2022-04-20T16:55:16.193" v="47"/>
          <ac:spMkLst>
            <pc:docMk/>
            <pc:sldMk cId="1097212812" sldId="295"/>
            <ac:spMk id="2" creationId="{A56ED5D6-B56E-24FF-777A-2471C8F96EDF}"/>
          </ac:spMkLst>
        </pc:spChg>
      </pc:sldChg>
      <pc:sldChg chg="modSp">
        <pc:chgData name="Cynthia Xu" userId="S::yx221@duke.edu::a023d462-0134-4ead-8998-76e83f6bcce6" providerId="AD" clId="Web-{84B0B6BC-4637-458B-B72F-E63AEE686ADD}" dt="2022-04-20T18:26:19.641" v="231" actId="20577"/>
        <pc:sldMkLst>
          <pc:docMk/>
          <pc:sldMk cId="1764583327" sldId="296"/>
        </pc:sldMkLst>
        <pc:spChg chg="mod">
          <ac:chgData name="Cynthia Xu" userId="S::yx221@duke.edu::a023d462-0134-4ead-8998-76e83f6bcce6" providerId="AD" clId="Web-{84B0B6BC-4637-458B-B72F-E63AEE686ADD}" dt="2022-04-20T18:26:19.641" v="231" actId="20577"/>
          <ac:spMkLst>
            <pc:docMk/>
            <pc:sldMk cId="1764583327" sldId="296"/>
            <ac:spMk id="3" creationId="{0C586D42-005A-2A99-86CB-4C9405138A31}"/>
          </ac:spMkLst>
        </pc:spChg>
      </pc:sldChg>
      <pc:sldChg chg="modSp">
        <pc:chgData name="Cynthia Xu" userId="S::yx221@duke.edu::a023d462-0134-4ead-8998-76e83f6bcce6" providerId="AD" clId="Web-{84B0B6BC-4637-458B-B72F-E63AEE686ADD}" dt="2022-04-20T16:54:32.112" v="40" actId="14100"/>
        <pc:sldMkLst>
          <pc:docMk/>
          <pc:sldMk cId="2196149907" sldId="305"/>
        </pc:sldMkLst>
        <pc:spChg chg="mod">
          <ac:chgData name="Cynthia Xu" userId="S::yx221@duke.edu::a023d462-0134-4ead-8998-76e83f6bcce6" providerId="AD" clId="Web-{84B0B6BC-4637-458B-B72F-E63AEE686ADD}" dt="2022-04-20T16:54:32.112" v="40" actId="14100"/>
          <ac:spMkLst>
            <pc:docMk/>
            <pc:sldMk cId="2196149907" sldId="305"/>
            <ac:spMk id="2" creationId="{04E90001-53BF-787B-62E2-8705A670263D}"/>
          </ac:spMkLst>
        </pc:spChg>
      </pc:sldChg>
    </pc:docChg>
  </pc:docChgLst>
  <pc:docChgLst>
    <pc:chgData name="Cynthia Xu" userId="S::yx221@duke.edu::a023d462-0134-4ead-8998-76e83f6bcce6" providerId="AD" clId="Web-{731EDD0A-5619-4023-89BE-0AEC654B6FEE}"/>
    <pc:docChg chg="addSld delSld modSld">
      <pc:chgData name="Cynthia Xu" userId="S::yx221@duke.edu::a023d462-0134-4ead-8998-76e83f6bcce6" providerId="AD" clId="Web-{731EDD0A-5619-4023-89BE-0AEC654B6FEE}" dt="2022-04-19T16:37:54.422" v="772" actId="20577"/>
      <pc:docMkLst>
        <pc:docMk/>
      </pc:docMkLst>
      <pc:sldChg chg="modSp">
        <pc:chgData name="Cynthia Xu" userId="S::yx221@duke.edu::a023d462-0134-4ead-8998-76e83f6bcce6" providerId="AD" clId="Web-{731EDD0A-5619-4023-89BE-0AEC654B6FEE}" dt="2022-04-19T16:37:54.422" v="772" actId="20577"/>
        <pc:sldMkLst>
          <pc:docMk/>
          <pc:sldMk cId="1477678431" sldId="263"/>
        </pc:sldMkLst>
        <pc:spChg chg="mod">
          <ac:chgData name="Cynthia Xu" userId="S::yx221@duke.edu::a023d462-0134-4ead-8998-76e83f6bcce6" providerId="AD" clId="Web-{731EDD0A-5619-4023-89BE-0AEC654B6FEE}" dt="2022-04-19T16:37:54.422" v="772" actId="20577"/>
          <ac:spMkLst>
            <pc:docMk/>
            <pc:sldMk cId="1477678431" sldId="263"/>
            <ac:spMk id="3" creationId="{E6DE7830-5948-652D-FBBE-226A35CA23C2}"/>
          </ac:spMkLst>
        </pc:spChg>
      </pc:sldChg>
      <pc:sldChg chg="modSp">
        <pc:chgData name="Cynthia Xu" userId="S::yx221@duke.edu::a023d462-0134-4ead-8998-76e83f6bcce6" providerId="AD" clId="Web-{731EDD0A-5619-4023-89BE-0AEC654B6FEE}" dt="2022-04-19T16:26:15.804" v="402" actId="20577"/>
        <pc:sldMkLst>
          <pc:docMk/>
          <pc:sldMk cId="1285956194" sldId="277"/>
        </pc:sldMkLst>
        <pc:spChg chg="mod">
          <ac:chgData name="Cynthia Xu" userId="S::yx221@duke.edu::a023d462-0134-4ead-8998-76e83f6bcce6" providerId="AD" clId="Web-{731EDD0A-5619-4023-89BE-0AEC654B6FEE}" dt="2022-04-19T16:26:15.804" v="402" actId="20577"/>
          <ac:spMkLst>
            <pc:docMk/>
            <pc:sldMk cId="1285956194" sldId="277"/>
            <ac:spMk id="2" creationId="{DFFD9465-2514-2811-2153-1FC854478F4C}"/>
          </ac:spMkLst>
        </pc:spChg>
      </pc:sldChg>
      <pc:sldChg chg="addSp delSp modSp del">
        <pc:chgData name="Cynthia Xu" userId="S::yx221@duke.edu::a023d462-0134-4ead-8998-76e83f6bcce6" providerId="AD" clId="Web-{731EDD0A-5619-4023-89BE-0AEC654B6FEE}" dt="2022-04-19T16:22:07.217" v="305"/>
        <pc:sldMkLst>
          <pc:docMk/>
          <pc:sldMk cId="2183683921" sldId="280"/>
        </pc:sldMkLst>
        <pc:spChg chg="add del mod">
          <ac:chgData name="Cynthia Xu" userId="S::yx221@duke.edu::a023d462-0134-4ead-8998-76e83f6bcce6" providerId="AD" clId="Web-{731EDD0A-5619-4023-89BE-0AEC654B6FEE}" dt="2022-04-19T16:03:42.820" v="42"/>
          <ac:spMkLst>
            <pc:docMk/>
            <pc:sldMk cId="2183683921" sldId="280"/>
            <ac:spMk id="5" creationId="{99C67AA8-82D8-79D0-4FAD-E8C7BF701979}"/>
          </ac:spMkLst>
        </pc:spChg>
        <pc:graphicFrameChg chg="add del mod">
          <ac:chgData name="Cynthia Xu" userId="S::yx221@duke.edu::a023d462-0134-4ead-8998-76e83f6bcce6" providerId="AD" clId="Web-{731EDD0A-5619-4023-89BE-0AEC654B6FEE}" dt="2022-04-19T16:03:42.820" v="43"/>
          <ac:graphicFrameMkLst>
            <pc:docMk/>
            <pc:sldMk cId="2183683921" sldId="280"/>
            <ac:graphicFrameMk id="4" creationId="{F39B5D10-8A6D-346D-7E46-EAA8E84AF6CC}"/>
          </ac:graphicFrameMkLst>
        </pc:graphicFrameChg>
        <pc:graphicFrameChg chg="del mod modGraphic">
          <ac:chgData name="Cynthia Xu" userId="S::yx221@duke.edu::a023d462-0134-4ead-8998-76e83f6bcce6" providerId="AD" clId="Web-{731EDD0A-5619-4023-89BE-0AEC654B6FEE}" dt="2022-04-19T16:21:04.903" v="199"/>
          <ac:graphicFrameMkLst>
            <pc:docMk/>
            <pc:sldMk cId="2183683921" sldId="280"/>
            <ac:graphicFrameMk id="7" creationId="{D2AE96AB-AF25-6B76-7CCC-05266C4F56BC}"/>
          </ac:graphicFrameMkLst>
        </pc:graphicFrameChg>
        <pc:graphicFrameChg chg="add del mod">
          <ac:chgData name="Cynthia Xu" userId="S::yx221@duke.edu::a023d462-0134-4ead-8998-76e83f6bcce6" providerId="AD" clId="Web-{731EDD0A-5619-4023-89BE-0AEC654B6FEE}" dt="2022-04-19T16:03:51.289" v="45"/>
          <ac:graphicFrameMkLst>
            <pc:docMk/>
            <pc:sldMk cId="2183683921" sldId="280"/>
            <ac:graphicFrameMk id="9" creationId="{B2074274-DBFB-5A4F-B88A-58528D5157C0}"/>
          </ac:graphicFrameMkLst>
        </pc:graphicFrameChg>
        <pc:graphicFrameChg chg="add mod modGraphic">
          <ac:chgData name="Cynthia Xu" userId="S::yx221@duke.edu::a023d462-0134-4ead-8998-76e83f6bcce6" providerId="AD" clId="Web-{731EDD0A-5619-4023-89BE-0AEC654B6FEE}" dt="2022-04-19T16:21:17.997" v="203" actId="1076"/>
          <ac:graphicFrameMkLst>
            <pc:docMk/>
            <pc:sldMk cId="2183683921" sldId="280"/>
            <ac:graphicFrameMk id="11" creationId="{C021C4F5-D540-05AF-91D1-7509833AE93A}"/>
          </ac:graphicFrameMkLst>
        </pc:graphicFrameChg>
      </pc:sldChg>
      <pc:sldChg chg="modSp new">
        <pc:chgData name="Cynthia Xu" userId="S::yx221@duke.edu::a023d462-0134-4ead-8998-76e83f6bcce6" providerId="AD" clId="Web-{731EDD0A-5619-4023-89BE-0AEC654B6FEE}" dt="2022-04-19T16:12:41.276" v="154" actId="20577"/>
        <pc:sldMkLst>
          <pc:docMk/>
          <pc:sldMk cId="724876160" sldId="281"/>
        </pc:sldMkLst>
        <pc:spChg chg="mod">
          <ac:chgData name="Cynthia Xu" userId="S::yx221@duke.edu::a023d462-0134-4ead-8998-76e83f6bcce6" providerId="AD" clId="Web-{731EDD0A-5619-4023-89BE-0AEC654B6FEE}" dt="2022-04-19T16:11:27.961" v="60" actId="20577"/>
          <ac:spMkLst>
            <pc:docMk/>
            <pc:sldMk cId="724876160" sldId="281"/>
            <ac:spMk id="2" creationId="{58EC0451-3EEB-8280-5365-551384AF3A4C}"/>
          </ac:spMkLst>
        </pc:spChg>
        <pc:spChg chg="mod">
          <ac:chgData name="Cynthia Xu" userId="S::yx221@duke.edu::a023d462-0134-4ead-8998-76e83f6bcce6" providerId="AD" clId="Web-{731EDD0A-5619-4023-89BE-0AEC654B6FEE}" dt="2022-04-19T16:12:41.276" v="154" actId="20577"/>
          <ac:spMkLst>
            <pc:docMk/>
            <pc:sldMk cId="724876160" sldId="281"/>
            <ac:spMk id="3" creationId="{F06F880B-0E9E-9C85-D32E-2F58E5582D67}"/>
          </ac:spMkLst>
        </pc:spChg>
      </pc:sldChg>
      <pc:sldChg chg="addSp modSp add">
        <pc:chgData name="Cynthia Xu" userId="S::yx221@duke.edu::a023d462-0134-4ead-8998-76e83f6bcce6" providerId="AD" clId="Web-{731EDD0A-5619-4023-89BE-0AEC654B6FEE}" dt="2022-04-19T16:24:46.598" v="391" actId="20577"/>
        <pc:sldMkLst>
          <pc:docMk/>
          <pc:sldMk cId="2955622314" sldId="282"/>
        </pc:sldMkLst>
        <pc:spChg chg="mod">
          <ac:chgData name="Cynthia Xu" userId="S::yx221@duke.edu::a023d462-0134-4ead-8998-76e83f6bcce6" providerId="AD" clId="Web-{731EDD0A-5619-4023-89BE-0AEC654B6FEE}" dt="2022-04-19T16:19:32.868" v="158" actId="20577"/>
          <ac:spMkLst>
            <pc:docMk/>
            <pc:sldMk cId="2955622314" sldId="282"/>
            <ac:spMk id="3" creationId="{F06F880B-0E9E-9C85-D32E-2F58E5582D67}"/>
          </ac:spMkLst>
        </pc:spChg>
        <pc:spChg chg="add mod">
          <ac:chgData name="Cynthia Xu" userId="S::yx221@duke.edu::a023d462-0134-4ead-8998-76e83f6bcce6" providerId="AD" clId="Web-{731EDD0A-5619-4023-89BE-0AEC654B6FEE}" dt="2022-04-19T16:24:05.456" v="378" actId="20577"/>
          <ac:spMkLst>
            <pc:docMk/>
            <pc:sldMk cId="2955622314" sldId="282"/>
            <ac:spMk id="6" creationId="{4EC23A95-3E1E-BED3-E1DB-589E122E4979}"/>
          </ac:spMkLst>
        </pc:spChg>
        <pc:spChg chg="add mod">
          <ac:chgData name="Cynthia Xu" userId="S::yx221@duke.edu::a023d462-0134-4ead-8998-76e83f6bcce6" providerId="AD" clId="Web-{731EDD0A-5619-4023-89BE-0AEC654B6FEE}" dt="2022-04-19T16:24:22.707" v="382" actId="20577"/>
          <ac:spMkLst>
            <pc:docMk/>
            <pc:sldMk cId="2955622314" sldId="282"/>
            <ac:spMk id="7" creationId="{844C7B20-9BFD-D8F8-9DE2-3E4B8E0B01E2}"/>
          </ac:spMkLst>
        </pc:spChg>
        <pc:spChg chg="add mod">
          <ac:chgData name="Cynthia Xu" userId="S::yx221@duke.edu::a023d462-0134-4ead-8998-76e83f6bcce6" providerId="AD" clId="Web-{731EDD0A-5619-4023-89BE-0AEC654B6FEE}" dt="2022-04-19T16:24:34.176" v="386" actId="20577"/>
          <ac:spMkLst>
            <pc:docMk/>
            <pc:sldMk cId="2955622314" sldId="282"/>
            <ac:spMk id="8" creationId="{5C1ABAF8-E412-38D9-8F8D-8FEE0337485A}"/>
          </ac:spMkLst>
        </pc:spChg>
        <pc:spChg chg="add mod">
          <ac:chgData name="Cynthia Xu" userId="S::yx221@duke.edu::a023d462-0134-4ead-8998-76e83f6bcce6" providerId="AD" clId="Web-{731EDD0A-5619-4023-89BE-0AEC654B6FEE}" dt="2022-04-19T16:24:46.598" v="391" actId="20577"/>
          <ac:spMkLst>
            <pc:docMk/>
            <pc:sldMk cId="2955622314" sldId="282"/>
            <ac:spMk id="9" creationId="{D3BE3472-5D68-4845-8E6B-271823C38129}"/>
          </ac:spMkLst>
        </pc:spChg>
        <pc:graphicFrameChg chg="add mod modGraphic">
          <ac:chgData name="Cynthia Xu" userId="S::yx221@duke.edu::a023d462-0134-4ead-8998-76e83f6bcce6" providerId="AD" clId="Web-{731EDD0A-5619-4023-89BE-0AEC654B6FEE}" dt="2022-04-19T16:23:43.783" v="374" actId="1076"/>
          <ac:graphicFrameMkLst>
            <pc:docMk/>
            <pc:sldMk cId="2955622314" sldId="282"/>
            <ac:graphicFrameMk id="5" creationId="{D0F51928-6091-9CF6-CEB3-520712373B64}"/>
          </ac:graphicFrameMkLst>
        </pc:graphicFrameChg>
      </pc:sldChg>
      <pc:sldChg chg="modSp add">
        <pc:chgData name="Cynthia Xu" userId="S::yx221@duke.edu::a023d462-0134-4ead-8998-76e83f6bcce6" providerId="AD" clId="Web-{731EDD0A-5619-4023-89BE-0AEC654B6FEE}" dt="2022-04-19T16:26:32.633" v="413" actId="20577"/>
        <pc:sldMkLst>
          <pc:docMk/>
          <pc:sldMk cId="2657155916" sldId="283"/>
        </pc:sldMkLst>
        <pc:spChg chg="mod">
          <ac:chgData name="Cynthia Xu" userId="S::yx221@duke.edu::a023d462-0134-4ead-8998-76e83f6bcce6" providerId="AD" clId="Web-{731EDD0A-5619-4023-89BE-0AEC654B6FEE}" dt="2022-04-19T16:26:32.633" v="413" actId="20577"/>
          <ac:spMkLst>
            <pc:docMk/>
            <pc:sldMk cId="2657155916" sldId="283"/>
            <ac:spMk id="2" creationId="{DFFD9465-2514-2811-2153-1FC854478F4C}"/>
          </ac:spMkLst>
        </pc:spChg>
        <pc:graphicFrameChg chg="mod modGraphic">
          <ac:chgData name="Cynthia Xu" userId="S::yx221@duke.edu::a023d462-0134-4ead-8998-76e83f6bcce6" providerId="AD" clId="Web-{731EDD0A-5619-4023-89BE-0AEC654B6FEE}" dt="2022-04-19T16:22:15.999" v="342"/>
          <ac:graphicFrameMkLst>
            <pc:docMk/>
            <pc:sldMk cId="2657155916" sldId="283"/>
            <ac:graphicFrameMk id="7" creationId="{D2AE96AB-AF25-6B76-7CCC-05266C4F56BC}"/>
          </ac:graphicFrameMkLst>
        </pc:graphicFrameChg>
      </pc:sldChg>
      <pc:sldChg chg="addSp delSp modSp add replId">
        <pc:chgData name="Cynthia Xu" userId="S::yx221@duke.edu::a023d462-0134-4ead-8998-76e83f6bcce6" providerId="AD" clId="Web-{731EDD0A-5619-4023-89BE-0AEC654B6FEE}" dt="2022-04-19T16:35:06.885" v="751"/>
        <pc:sldMkLst>
          <pc:docMk/>
          <pc:sldMk cId="1694904668" sldId="284"/>
        </pc:sldMkLst>
        <pc:spChg chg="mod">
          <ac:chgData name="Cynthia Xu" userId="S::yx221@duke.edu::a023d462-0134-4ead-8998-76e83f6bcce6" providerId="AD" clId="Web-{731EDD0A-5619-4023-89BE-0AEC654B6FEE}" dt="2022-04-19T16:26:41.446" v="429" actId="20577"/>
          <ac:spMkLst>
            <pc:docMk/>
            <pc:sldMk cId="1694904668" sldId="284"/>
            <ac:spMk id="2" creationId="{DFFD9465-2514-2811-2153-1FC854478F4C}"/>
          </ac:spMkLst>
        </pc:spChg>
        <pc:graphicFrameChg chg="add mod modGraphic">
          <ac:chgData name="Cynthia Xu" userId="S::yx221@duke.edu::a023d462-0134-4ead-8998-76e83f6bcce6" providerId="AD" clId="Web-{731EDD0A-5619-4023-89BE-0AEC654B6FEE}" dt="2022-04-19T16:35:06.885" v="751"/>
          <ac:graphicFrameMkLst>
            <pc:docMk/>
            <pc:sldMk cId="1694904668" sldId="284"/>
            <ac:graphicFrameMk id="4" creationId="{563CA79C-4409-8F7B-FC51-E4BE3BCB9B24}"/>
          </ac:graphicFrameMkLst>
        </pc:graphicFrameChg>
        <pc:graphicFrameChg chg="del">
          <ac:chgData name="Cynthia Xu" userId="S::yx221@duke.edu::a023d462-0134-4ead-8998-76e83f6bcce6" providerId="AD" clId="Web-{731EDD0A-5619-4023-89BE-0AEC654B6FEE}" dt="2022-04-19T16:26:10.491" v="393"/>
          <ac:graphicFrameMkLst>
            <pc:docMk/>
            <pc:sldMk cId="1694904668" sldId="284"/>
            <ac:graphicFrameMk id="7" creationId="{D2AE96AB-AF25-6B76-7CCC-05266C4F56BC}"/>
          </ac:graphicFrameMkLst>
        </pc:graphicFrameChg>
      </pc:sldChg>
      <pc:sldChg chg="new">
        <pc:chgData name="Cynthia Xu" userId="S::yx221@duke.edu::a023d462-0134-4ead-8998-76e83f6bcce6" providerId="AD" clId="Web-{731EDD0A-5619-4023-89BE-0AEC654B6FEE}" dt="2022-04-19T16:26:59.603" v="430"/>
        <pc:sldMkLst>
          <pc:docMk/>
          <pc:sldMk cId="1109766724" sldId="285"/>
        </pc:sldMkLst>
      </pc:sldChg>
      <pc:sldChg chg="new">
        <pc:chgData name="Cynthia Xu" userId="S::yx221@duke.edu::a023d462-0134-4ead-8998-76e83f6bcce6" providerId="AD" clId="Web-{731EDD0A-5619-4023-89BE-0AEC654B6FEE}" dt="2022-04-19T16:27:10.431" v="431"/>
        <pc:sldMkLst>
          <pc:docMk/>
          <pc:sldMk cId="1731166450" sldId="286"/>
        </pc:sldMkLst>
      </pc:sldChg>
      <pc:sldChg chg="add del replId">
        <pc:chgData name="Cynthia Xu" userId="S::yx221@duke.edu::a023d462-0134-4ead-8998-76e83f6bcce6" providerId="AD" clId="Web-{731EDD0A-5619-4023-89BE-0AEC654B6FEE}" dt="2022-04-19T16:30:37.219" v="433"/>
        <pc:sldMkLst>
          <pc:docMk/>
          <pc:sldMk cId="2258762323" sldId="287"/>
        </pc:sldMkLst>
      </pc:sldChg>
    </pc:docChg>
  </pc:docChgLst>
  <pc:docChgLst>
    <pc:chgData name="Liyang Wu" userId="S::lw353@duke.edu::7d508418-72a5-408f-b562-dd530bceba44" providerId="AD" clId="Web-{2AA3B4A1-7DA0-47B0-99F0-79EA0EE8C967}"/>
    <pc:docChg chg="addSld delSld modSld sldOrd">
      <pc:chgData name="Liyang Wu" userId="S::lw353@duke.edu::7d508418-72a5-408f-b562-dd530bceba44" providerId="AD" clId="Web-{2AA3B4A1-7DA0-47B0-99F0-79EA0EE8C967}" dt="2022-04-19T19:39:42.502" v="286" actId="20577"/>
      <pc:docMkLst>
        <pc:docMk/>
      </pc:docMkLst>
      <pc:sldChg chg="addSp delSp modSp">
        <pc:chgData name="Liyang Wu" userId="S::lw353@duke.edu::7d508418-72a5-408f-b562-dd530bceba44" providerId="AD" clId="Web-{2AA3B4A1-7DA0-47B0-99F0-79EA0EE8C967}" dt="2022-04-19T18:54:18.195" v="33" actId="20577"/>
        <pc:sldMkLst>
          <pc:docMk/>
          <pc:sldMk cId="2965045444" sldId="274"/>
        </pc:sldMkLst>
        <pc:spChg chg="mod">
          <ac:chgData name="Liyang Wu" userId="S::lw353@duke.edu::7d508418-72a5-408f-b562-dd530bceba44" providerId="AD" clId="Web-{2AA3B4A1-7DA0-47B0-99F0-79EA0EE8C967}" dt="2022-04-19T18:54:18.195" v="33" actId="20577"/>
          <ac:spMkLst>
            <pc:docMk/>
            <pc:sldMk cId="2965045444" sldId="274"/>
            <ac:spMk id="2" creationId="{8B0A6AC8-0713-0513-5599-F1BFD77F8467}"/>
          </ac:spMkLst>
        </pc:spChg>
        <pc:spChg chg="del mod">
          <ac:chgData name="Liyang Wu" userId="S::lw353@duke.edu::7d508418-72a5-408f-b562-dd530bceba44" providerId="AD" clId="Web-{2AA3B4A1-7DA0-47B0-99F0-79EA0EE8C967}" dt="2022-04-19T18:53:12.147" v="12"/>
          <ac:spMkLst>
            <pc:docMk/>
            <pc:sldMk cId="2965045444" sldId="274"/>
            <ac:spMk id="3" creationId="{25DF8FBE-24CC-952D-CAD8-77EAA7D45FD3}"/>
          </ac:spMkLst>
        </pc:spChg>
        <pc:picChg chg="add del mod">
          <ac:chgData name="Liyang Wu" userId="S::lw353@duke.edu::7d508418-72a5-408f-b562-dd530bceba44" providerId="AD" clId="Web-{2AA3B4A1-7DA0-47B0-99F0-79EA0EE8C967}" dt="2022-04-19T18:52:14.411" v="6"/>
          <ac:picMkLst>
            <pc:docMk/>
            <pc:sldMk cId="2965045444" sldId="274"/>
            <ac:picMk id="4" creationId="{7F074B52-4111-FF1C-DCA5-91ADF836841C}"/>
          </ac:picMkLst>
        </pc:picChg>
        <pc:picChg chg="add mod modCrop">
          <ac:chgData name="Liyang Wu" userId="S::lw353@duke.edu::7d508418-72a5-408f-b562-dd530bceba44" providerId="AD" clId="Web-{2AA3B4A1-7DA0-47B0-99F0-79EA0EE8C967}" dt="2022-04-19T18:54:00.398" v="22" actId="14100"/>
          <ac:picMkLst>
            <pc:docMk/>
            <pc:sldMk cId="2965045444" sldId="274"/>
            <ac:picMk id="5" creationId="{B1DB08C9-E70D-5D9A-48A1-222FCD664FC3}"/>
          </ac:picMkLst>
        </pc:picChg>
      </pc:sldChg>
      <pc:sldChg chg="addSp delSp modSp new">
        <pc:chgData name="Liyang Wu" userId="S::lw353@duke.edu::7d508418-72a5-408f-b562-dd530bceba44" providerId="AD" clId="Web-{2AA3B4A1-7DA0-47B0-99F0-79EA0EE8C967}" dt="2022-04-19T18:58:22.171" v="64" actId="14100"/>
        <pc:sldMkLst>
          <pc:docMk/>
          <pc:sldMk cId="575781569" sldId="293"/>
        </pc:sldMkLst>
        <pc:spChg chg="mod">
          <ac:chgData name="Liyang Wu" userId="S::lw353@duke.edu::7d508418-72a5-408f-b562-dd530bceba44" providerId="AD" clId="Web-{2AA3B4A1-7DA0-47B0-99F0-79EA0EE8C967}" dt="2022-04-19T18:54:57.759" v="38" actId="1076"/>
          <ac:spMkLst>
            <pc:docMk/>
            <pc:sldMk cId="575781569" sldId="293"/>
            <ac:spMk id="2" creationId="{E748DF33-9C12-C01C-7775-EA03AD6DFE72}"/>
          </ac:spMkLst>
        </pc:spChg>
        <pc:spChg chg="del">
          <ac:chgData name="Liyang Wu" userId="S::lw353@duke.edu::7d508418-72a5-408f-b562-dd530bceba44" providerId="AD" clId="Web-{2AA3B4A1-7DA0-47B0-99F0-79EA0EE8C967}" dt="2022-04-19T18:54:51.884" v="37"/>
          <ac:spMkLst>
            <pc:docMk/>
            <pc:sldMk cId="575781569" sldId="293"/>
            <ac:spMk id="3" creationId="{67B43B31-0F40-0AED-B1B1-16B40AE78B4A}"/>
          </ac:spMkLst>
        </pc:spChg>
        <pc:picChg chg="add del mod modCrop">
          <ac:chgData name="Liyang Wu" userId="S::lw353@duke.edu::7d508418-72a5-408f-b562-dd530bceba44" providerId="AD" clId="Web-{2AA3B4A1-7DA0-47B0-99F0-79EA0EE8C967}" dt="2022-04-19T18:56:29.449" v="46"/>
          <ac:picMkLst>
            <pc:docMk/>
            <pc:sldMk cId="575781569" sldId="293"/>
            <ac:picMk id="4" creationId="{358DA83E-2692-BF44-A401-28E1EB7375FE}"/>
          </ac:picMkLst>
        </pc:picChg>
        <pc:picChg chg="add del mod modCrop">
          <ac:chgData name="Liyang Wu" userId="S::lw353@duke.edu::7d508418-72a5-408f-b562-dd530bceba44" providerId="AD" clId="Web-{2AA3B4A1-7DA0-47B0-99F0-79EA0EE8C967}" dt="2022-04-19T18:57:42.310" v="54"/>
          <ac:picMkLst>
            <pc:docMk/>
            <pc:sldMk cId="575781569" sldId="293"/>
            <ac:picMk id="5" creationId="{AD948107-D4BB-5D7C-8C9A-C20D5C67C6E2}"/>
          </ac:picMkLst>
        </pc:picChg>
        <pc:picChg chg="add mod modCrop">
          <ac:chgData name="Liyang Wu" userId="S::lw353@duke.edu::7d508418-72a5-408f-b562-dd530bceba44" providerId="AD" clId="Web-{2AA3B4A1-7DA0-47B0-99F0-79EA0EE8C967}" dt="2022-04-19T18:58:22.171" v="64" actId="14100"/>
          <ac:picMkLst>
            <pc:docMk/>
            <pc:sldMk cId="575781569" sldId="293"/>
            <ac:picMk id="6" creationId="{A6F87779-AB92-8433-272C-86589922F625}"/>
          </ac:picMkLst>
        </pc:picChg>
      </pc:sldChg>
      <pc:sldChg chg="addSp delSp modSp new">
        <pc:chgData name="Liyang Wu" userId="S::lw353@duke.edu::7d508418-72a5-408f-b562-dd530bceba44" providerId="AD" clId="Web-{2AA3B4A1-7DA0-47B0-99F0-79EA0EE8C967}" dt="2022-04-19T19:00:36.612" v="88" actId="14100"/>
        <pc:sldMkLst>
          <pc:docMk/>
          <pc:sldMk cId="1477216505" sldId="294"/>
        </pc:sldMkLst>
        <pc:spChg chg="mod">
          <ac:chgData name="Liyang Wu" userId="S::lw353@duke.edu::7d508418-72a5-408f-b562-dd530bceba44" providerId="AD" clId="Web-{2AA3B4A1-7DA0-47B0-99F0-79EA0EE8C967}" dt="2022-04-19T18:59:48.532" v="84" actId="20577"/>
          <ac:spMkLst>
            <pc:docMk/>
            <pc:sldMk cId="1477216505" sldId="294"/>
            <ac:spMk id="2" creationId="{D053E64E-2646-342C-A960-57E2FD9FFFE9}"/>
          </ac:spMkLst>
        </pc:spChg>
        <pc:spChg chg="del mod">
          <ac:chgData name="Liyang Wu" userId="S::lw353@duke.edu::7d508418-72a5-408f-b562-dd530bceba44" providerId="AD" clId="Web-{2AA3B4A1-7DA0-47B0-99F0-79EA0EE8C967}" dt="2022-04-19T18:59:32.610" v="69"/>
          <ac:spMkLst>
            <pc:docMk/>
            <pc:sldMk cId="1477216505" sldId="294"/>
            <ac:spMk id="3" creationId="{0329274A-4414-9599-D90C-6C94B017602E}"/>
          </ac:spMkLst>
        </pc:spChg>
        <pc:picChg chg="add mod modCrop">
          <ac:chgData name="Liyang Wu" userId="S::lw353@duke.edu::7d508418-72a5-408f-b562-dd530bceba44" providerId="AD" clId="Web-{2AA3B4A1-7DA0-47B0-99F0-79EA0EE8C967}" dt="2022-04-19T19:00:36.612" v="88" actId="14100"/>
          <ac:picMkLst>
            <pc:docMk/>
            <pc:sldMk cId="1477216505" sldId="294"/>
            <ac:picMk id="4" creationId="{26A7555C-F151-D8C5-1A61-0890585A496C}"/>
          </ac:picMkLst>
        </pc:picChg>
      </pc:sldChg>
      <pc:sldChg chg="addSp delSp modSp new">
        <pc:chgData name="Liyang Wu" userId="S::lw353@duke.edu::7d508418-72a5-408f-b562-dd530bceba44" providerId="AD" clId="Web-{2AA3B4A1-7DA0-47B0-99F0-79EA0EE8C967}" dt="2022-04-19T19:06:56.091" v="100" actId="14100"/>
        <pc:sldMkLst>
          <pc:docMk/>
          <pc:sldMk cId="1097212812" sldId="295"/>
        </pc:sldMkLst>
        <pc:spChg chg="del mod">
          <ac:chgData name="Liyang Wu" userId="S::lw353@duke.edu::7d508418-72a5-408f-b562-dd530bceba44" providerId="AD" clId="Web-{2AA3B4A1-7DA0-47B0-99F0-79EA0EE8C967}" dt="2022-04-19T19:06:19.621" v="95"/>
          <ac:spMkLst>
            <pc:docMk/>
            <pc:sldMk cId="1097212812" sldId="295"/>
            <ac:spMk id="3" creationId="{FCD52957-6236-2124-0376-7349482C304E}"/>
          </ac:spMkLst>
        </pc:spChg>
        <pc:picChg chg="add mod modCrop">
          <ac:chgData name="Liyang Wu" userId="S::lw353@duke.edu::7d508418-72a5-408f-b562-dd530bceba44" providerId="AD" clId="Web-{2AA3B4A1-7DA0-47B0-99F0-79EA0EE8C967}" dt="2022-04-19T19:06:56.091" v="100" actId="14100"/>
          <ac:picMkLst>
            <pc:docMk/>
            <pc:sldMk cId="1097212812" sldId="295"/>
            <ac:picMk id="4" creationId="{CAC68351-479D-4DE8-3C84-B1971B983A4F}"/>
          </ac:picMkLst>
        </pc:picChg>
      </pc:sldChg>
      <pc:sldChg chg="addSp modSp new">
        <pc:chgData name="Liyang Wu" userId="S::lw353@duke.edu::7d508418-72a5-408f-b562-dd530bceba44" providerId="AD" clId="Web-{2AA3B4A1-7DA0-47B0-99F0-79EA0EE8C967}" dt="2022-04-19T19:14:45.947" v="103" actId="14100"/>
        <pc:sldMkLst>
          <pc:docMk/>
          <pc:sldMk cId="1764583327" sldId="296"/>
        </pc:sldMkLst>
        <pc:picChg chg="add mod">
          <ac:chgData name="Liyang Wu" userId="S::lw353@duke.edu::7d508418-72a5-408f-b562-dd530bceba44" providerId="AD" clId="Web-{2AA3B4A1-7DA0-47B0-99F0-79EA0EE8C967}" dt="2022-04-19T19:14:45.947" v="103" actId="14100"/>
          <ac:picMkLst>
            <pc:docMk/>
            <pc:sldMk cId="1764583327" sldId="296"/>
            <ac:picMk id="4" creationId="{2AEA63F1-725E-4AC6-D284-E1E722619DF3}"/>
          </ac:picMkLst>
        </pc:picChg>
      </pc:sldChg>
      <pc:sldChg chg="addSp delSp modSp new">
        <pc:chgData name="Liyang Wu" userId="S::lw353@duke.edu::7d508418-72a5-408f-b562-dd530bceba44" providerId="AD" clId="Web-{2AA3B4A1-7DA0-47B0-99F0-79EA0EE8C967}" dt="2022-04-19T19:37:03.639" v="220" actId="20577"/>
        <pc:sldMkLst>
          <pc:docMk/>
          <pc:sldMk cId="729235749" sldId="297"/>
        </pc:sldMkLst>
        <pc:spChg chg="mod">
          <ac:chgData name="Liyang Wu" userId="S::lw353@duke.edu::7d508418-72a5-408f-b562-dd530bceba44" providerId="AD" clId="Web-{2AA3B4A1-7DA0-47B0-99F0-79EA0EE8C967}" dt="2022-04-19T19:37:03.639" v="220" actId="20577"/>
          <ac:spMkLst>
            <pc:docMk/>
            <pc:sldMk cId="729235749" sldId="297"/>
            <ac:spMk id="2" creationId="{F5E55EF4-CF52-5416-7E59-E0F2BCC12AE5}"/>
          </ac:spMkLst>
        </pc:spChg>
        <pc:spChg chg="del">
          <ac:chgData name="Liyang Wu" userId="S::lw353@duke.edu::7d508418-72a5-408f-b562-dd530bceba44" providerId="AD" clId="Web-{2AA3B4A1-7DA0-47B0-99F0-79EA0EE8C967}" dt="2022-04-19T19:32:21.584" v="167"/>
          <ac:spMkLst>
            <pc:docMk/>
            <pc:sldMk cId="729235749" sldId="297"/>
            <ac:spMk id="3" creationId="{0971EAA3-5038-0539-5613-EE83BF5C4F1C}"/>
          </ac:spMkLst>
        </pc:spChg>
        <pc:picChg chg="add del mod">
          <ac:chgData name="Liyang Wu" userId="S::lw353@duke.edu::7d508418-72a5-408f-b562-dd530bceba44" providerId="AD" clId="Web-{2AA3B4A1-7DA0-47B0-99F0-79EA0EE8C967}" dt="2022-04-19T19:32:19.381" v="166"/>
          <ac:picMkLst>
            <pc:docMk/>
            <pc:sldMk cId="729235749" sldId="297"/>
            <ac:picMk id="4" creationId="{E4F72FD4-FB79-2FAB-6A2A-2C2843C679D7}"/>
          </ac:picMkLst>
        </pc:picChg>
        <pc:picChg chg="add del mod">
          <ac:chgData name="Liyang Wu" userId="S::lw353@duke.edu::7d508418-72a5-408f-b562-dd530bceba44" providerId="AD" clId="Web-{2AA3B4A1-7DA0-47B0-99F0-79EA0EE8C967}" dt="2022-04-19T19:36:08.590" v="181"/>
          <ac:picMkLst>
            <pc:docMk/>
            <pc:sldMk cId="729235749" sldId="297"/>
            <ac:picMk id="5" creationId="{2592AD19-4ACF-AD84-1D37-B1A61A6F0EE6}"/>
          </ac:picMkLst>
        </pc:picChg>
        <pc:picChg chg="add mod modCrop">
          <ac:chgData name="Liyang Wu" userId="S::lw353@duke.edu::7d508418-72a5-408f-b562-dd530bceba44" providerId="AD" clId="Web-{2AA3B4A1-7DA0-47B0-99F0-79EA0EE8C967}" dt="2022-04-19T19:36:43.654" v="188" actId="14100"/>
          <ac:picMkLst>
            <pc:docMk/>
            <pc:sldMk cId="729235749" sldId="297"/>
            <ac:picMk id="6" creationId="{DED684D1-6AC3-8B6E-905A-0F57C13586FA}"/>
          </ac:picMkLst>
        </pc:picChg>
      </pc:sldChg>
      <pc:sldChg chg="addSp modSp new">
        <pc:chgData name="Liyang Wu" userId="S::lw353@duke.edu::7d508418-72a5-408f-b562-dd530bceba44" providerId="AD" clId="Web-{2AA3B4A1-7DA0-47B0-99F0-79EA0EE8C967}" dt="2022-04-19T19:23:16.257" v="123" actId="14100"/>
        <pc:sldMkLst>
          <pc:docMk/>
          <pc:sldMk cId="1466940381" sldId="298"/>
        </pc:sldMkLst>
        <pc:spChg chg="mod">
          <ac:chgData name="Liyang Wu" userId="S::lw353@duke.edu::7d508418-72a5-408f-b562-dd530bceba44" providerId="AD" clId="Web-{2AA3B4A1-7DA0-47B0-99F0-79EA0EE8C967}" dt="2022-04-19T19:22:51.757" v="120" actId="20577"/>
          <ac:spMkLst>
            <pc:docMk/>
            <pc:sldMk cId="1466940381" sldId="298"/>
            <ac:spMk id="2" creationId="{1025D26B-67CF-BB16-9710-6A5F954F44CC}"/>
          </ac:spMkLst>
        </pc:spChg>
        <pc:picChg chg="add mod">
          <ac:chgData name="Liyang Wu" userId="S::lw353@duke.edu::7d508418-72a5-408f-b562-dd530bceba44" providerId="AD" clId="Web-{2AA3B4A1-7DA0-47B0-99F0-79EA0EE8C967}" dt="2022-04-19T19:23:16.257" v="123" actId="14100"/>
          <ac:picMkLst>
            <pc:docMk/>
            <pc:sldMk cId="1466940381" sldId="298"/>
            <ac:picMk id="4" creationId="{FEC68075-6909-D319-F964-8B6ED807979E}"/>
          </ac:picMkLst>
        </pc:picChg>
      </pc:sldChg>
      <pc:sldChg chg="addSp delSp modSp new">
        <pc:chgData name="Liyang Wu" userId="S::lw353@duke.edu::7d508418-72a5-408f-b562-dd530bceba44" providerId="AD" clId="Web-{2AA3B4A1-7DA0-47B0-99F0-79EA0EE8C967}" dt="2022-04-19T19:39:42.502" v="286" actId="20577"/>
        <pc:sldMkLst>
          <pc:docMk/>
          <pc:sldMk cId="2961132065" sldId="299"/>
        </pc:sldMkLst>
        <pc:spChg chg="mod">
          <ac:chgData name="Liyang Wu" userId="S::lw353@duke.edu::7d508418-72a5-408f-b562-dd530bceba44" providerId="AD" clId="Web-{2AA3B4A1-7DA0-47B0-99F0-79EA0EE8C967}" dt="2022-04-19T19:39:42.502" v="286" actId="20577"/>
          <ac:spMkLst>
            <pc:docMk/>
            <pc:sldMk cId="2961132065" sldId="299"/>
            <ac:spMk id="2" creationId="{55DCF2B9-C742-8A84-21F3-B6028786ACB2}"/>
          </ac:spMkLst>
        </pc:spChg>
        <pc:spChg chg="del mod">
          <ac:chgData name="Liyang Wu" userId="S::lw353@duke.edu::7d508418-72a5-408f-b562-dd530bceba44" providerId="AD" clId="Web-{2AA3B4A1-7DA0-47B0-99F0-79EA0EE8C967}" dt="2022-04-19T19:38:56.204" v="253"/>
          <ac:spMkLst>
            <pc:docMk/>
            <pc:sldMk cId="2961132065" sldId="299"/>
            <ac:spMk id="3" creationId="{87FADFC0-6994-EBAC-57AE-A5FD678B94F8}"/>
          </ac:spMkLst>
        </pc:spChg>
        <pc:picChg chg="add del mod modCrop">
          <ac:chgData name="Liyang Wu" userId="S::lw353@duke.edu::7d508418-72a5-408f-b562-dd530bceba44" providerId="AD" clId="Web-{2AA3B4A1-7DA0-47B0-99F0-79EA0EE8C967}" dt="2022-04-19T19:39:28.064" v="260" actId="1076"/>
          <ac:picMkLst>
            <pc:docMk/>
            <pc:sldMk cId="2961132065" sldId="299"/>
            <ac:picMk id="4" creationId="{6B460909-46C1-C576-AF28-9E08E9F65567}"/>
          </ac:picMkLst>
        </pc:picChg>
      </pc:sldChg>
      <pc:sldChg chg="addSp delSp modSp new">
        <pc:chgData name="Liyang Wu" userId="S::lw353@duke.edu::7d508418-72a5-408f-b562-dd530bceba44" providerId="AD" clId="Web-{2AA3B4A1-7DA0-47B0-99F0-79EA0EE8C967}" dt="2022-04-19T19:24:51.213" v="152" actId="20577"/>
        <pc:sldMkLst>
          <pc:docMk/>
          <pc:sldMk cId="222798047" sldId="300"/>
        </pc:sldMkLst>
        <pc:spChg chg="mod">
          <ac:chgData name="Liyang Wu" userId="S::lw353@duke.edu::7d508418-72a5-408f-b562-dd530bceba44" providerId="AD" clId="Web-{2AA3B4A1-7DA0-47B0-99F0-79EA0EE8C967}" dt="2022-04-19T19:24:51.213" v="152" actId="20577"/>
          <ac:spMkLst>
            <pc:docMk/>
            <pc:sldMk cId="222798047" sldId="300"/>
            <ac:spMk id="2" creationId="{1A2B3DCE-D9FA-96B4-C31A-587792C18DAC}"/>
          </ac:spMkLst>
        </pc:spChg>
        <pc:spChg chg="del">
          <ac:chgData name="Liyang Wu" userId="S::lw353@duke.edu::7d508418-72a5-408f-b562-dd530bceba44" providerId="AD" clId="Web-{2AA3B4A1-7DA0-47B0-99F0-79EA0EE8C967}" dt="2022-04-19T19:24:46.228" v="140"/>
          <ac:spMkLst>
            <pc:docMk/>
            <pc:sldMk cId="222798047" sldId="300"/>
            <ac:spMk id="3" creationId="{69291CFB-F59A-97AD-6DD1-3357BCC9D71C}"/>
          </ac:spMkLst>
        </pc:spChg>
        <pc:picChg chg="add mod">
          <ac:chgData name="Liyang Wu" userId="S::lw353@duke.edu::7d508418-72a5-408f-b562-dd530bceba44" providerId="AD" clId="Web-{2AA3B4A1-7DA0-47B0-99F0-79EA0EE8C967}" dt="2022-04-19T19:24:43.728" v="139" actId="14100"/>
          <ac:picMkLst>
            <pc:docMk/>
            <pc:sldMk cId="222798047" sldId="300"/>
            <ac:picMk id="4" creationId="{235E1878-B1A3-F315-B71D-5F6B98E0E8A1}"/>
          </ac:picMkLst>
        </pc:picChg>
      </pc:sldChg>
      <pc:sldChg chg="addSp delSp modSp new">
        <pc:chgData name="Liyang Wu" userId="S::lw353@duke.edu::7d508418-72a5-408f-b562-dd530bceba44" providerId="AD" clId="Web-{2AA3B4A1-7DA0-47B0-99F0-79EA0EE8C967}" dt="2022-04-19T19:38:31.250" v="248" actId="20577"/>
        <pc:sldMkLst>
          <pc:docMk/>
          <pc:sldMk cId="1404772222" sldId="301"/>
        </pc:sldMkLst>
        <pc:spChg chg="mod">
          <ac:chgData name="Liyang Wu" userId="S::lw353@duke.edu::7d508418-72a5-408f-b562-dd530bceba44" providerId="AD" clId="Web-{2AA3B4A1-7DA0-47B0-99F0-79EA0EE8C967}" dt="2022-04-19T19:38:31.250" v="248" actId="20577"/>
          <ac:spMkLst>
            <pc:docMk/>
            <pc:sldMk cId="1404772222" sldId="301"/>
            <ac:spMk id="2" creationId="{338242A8-669F-00DF-FB01-D8C05B995514}"/>
          </ac:spMkLst>
        </pc:spChg>
        <pc:spChg chg="del mod">
          <ac:chgData name="Liyang Wu" userId="S::lw353@duke.edu::7d508418-72a5-408f-b562-dd530bceba44" providerId="AD" clId="Web-{2AA3B4A1-7DA0-47B0-99F0-79EA0EE8C967}" dt="2022-04-19T19:27:06.107" v="162"/>
          <ac:spMkLst>
            <pc:docMk/>
            <pc:sldMk cId="1404772222" sldId="301"/>
            <ac:spMk id="3" creationId="{9503B549-1417-C7AA-13E6-622DCCDD2ACA}"/>
          </ac:spMkLst>
        </pc:spChg>
        <pc:picChg chg="add mod modCrop">
          <ac:chgData name="Liyang Wu" userId="S::lw353@duke.edu::7d508418-72a5-408f-b562-dd530bceba44" providerId="AD" clId="Web-{2AA3B4A1-7DA0-47B0-99F0-79EA0EE8C967}" dt="2022-04-19T19:27:14.373" v="165" actId="14100"/>
          <ac:picMkLst>
            <pc:docMk/>
            <pc:sldMk cId="1404772222" sldId="301"/>
            <ac:picMk id="4" creationId="{55853BE8-0759-AF9C-E41F-37F0126E59D3}"/>
          </ac:picMkLst>
        </pc:picChg>
      </pc:sldChg>
      <pc:sldChg chg="addSp delSp modSp new ord">
        <pc:chgData name="Liyang Wu" userId="S::lw353@duke.edu::7d508418-72a5-408f-b562-dd530bceba44" providerId="AD" clId="Web-{2AA3B4A1-7DA0-47B0-99F0-79EA0EE8C967}" dt="2022-04-19T19:37:56.999" v="227"/>
        <pc:sldMkLst>
          <pc:docMk/>
          <pc:sldMk cId="3689769060" sldId="302"/>
        </pc:sldMkLst>
        <pc:spChg chg="mod">
          <ac:chgData name="Liyang Wu" userId="S::lw353@duke.edu::7d508418-72a5-408f-b562-dd530bceba44" providerId="AD" clId="Web-{2AA3B4A1-7DA0-47B0-99F0-79EA0EE8C967}" dt="2022-04-19T19:37:32.155" v="226" actId="20577"/>
          <ac:spMkLst>
            <pc:docMk/>
            <pc:sldMk cId="3689769060" sldId="302"/>
            <ac:spMk id="2" creationId="{042C9734-8308-8264-49D0-46CEA6A6480A}"/>
          </ac:spMkLst>
        </pc:spChg>
        <pc:spChg chg="del">
          <ac:chgData name="Liyang Wu" userId="S::lw353@duke.edu::7d508418-72a5-408f-b562-dd530bceba44" providerId="AD" clId="Web-{2AA3B4A1-7DA0-47B0-99F0-79EA0EE8C967}" dt="2022-04-19T19:34:44.182" v="170"/>
          <ac:spMkLst>
            <pc:docMk/>
            <pc:sldMk cId="3689769060" sldId="302"/>
            <ac:spMk id="3" creationId="{53D1A6D4-C207-B1A4-ACC1-B6D690576CC7}"/>
          </ac:spMkLst>
        </pc:spChg>
        <pc:picChg chg="add mod modCrop">
          <ac:chgData name="Liyang Wu" userId="S::lw353@duke.edu::7d508418-72a5-408f-b562-dd530bceba44" providerId="AD" clId="Web-{2AA3B4A1-7DA0-47B0-99F0-79EA0EE8C967}" dt="2022-04-19T19:35:14.683" v="178" actId="14100"/>
          <ac:picMkLst>
            <pc:docMk/>
            <pc:sldMk cId="3689769060" sldId="302"/>
            <ac:picMk id="4" creationId="{19744A27-DA53-F3AE-6D9B-51863D5D1182}"/>
          </ac:picMkLst>
        </pc:picChg>
      </pc:sldChg>
      <pc:sldChg chg="new del">
        <pc:chgData name="Liyang Wu" userId="S::lw353@duke.edu::7d508418-72a5-408f-b562-dd530bceba44" providerId="AD" clId="Web-{2AA3B4A1-7DA0-47B0-99F0-79EA0EE8C967}" dt="2022-04-19T19:35:17.464" v="179"/>
        <pc:sldMkLst>
          <pc:docMk/>
          <pc:sldMk cId="2933416803" sldId="303"/>
        </pc:sldMkLst>
      </pc:sldChg>
    </pc:docChg>
  </pc:docChgLst>
  <pc:docChgLst>
    <pc:chgData name="James Chung" userId="S::jc838@duke.edu::7a344328-a7bc-48ce-ab44-f8792631de13" providerId="AD" clId="Web-{1F5E7AD2-3896-44CD-9D15-115014A70114}"/>
    <pc:docChg chg="addSld delSld modSld">
      <pc:chgData name="James Chung" userId="S::jc838@duke.edu::7a344328-a7bc-48ce-ab44-f8792631de13" providerId="AD" clId="Web-{1F5E7AD2-3896-44CD-9D15-115014A70114}" dt="2022-04-21T13:29:12.953" v="432" actId="20577"/>
      <pc:docMkLst>
        <pc:docMk/>
      </pc:docMkLst>
      <pc:sldChg chg="modSp">
        <pc:chgData name="James Chung" userId="S::jc838@duke.edu::7a344328-a7bc-48ce-ab44-f8792631de13" providerId="AD" clId="Web-{1F5E7AD2-3896-44CD-9D15-115014A70114}" dt="2022-04-21T03:44:42.027" v="27" actId="1076"/>
        <pc:sldMkLst>
          <pc:docMk/>
          <pc:sldMk cId="0" sldId="257"/>
        </pc:sldMkLst>
        <pc:spChg chg="mod">
          <ac:chgData name="James Chung" userId="S::jc838@duke.edu::7a344328-a7bc-48ce-ab44-f8792631de13" providerId="AD" clId="Web-{1F5E7AD2-3896-44CD-9D15-115014A70114}" dt="2022-04-21T03:44:40.121" v="26" actId="1076"/>
          <ac:spMkLst>
            <pc:docMk/>
            <pc:sldMk cId="0" sldId="257"/>
            <ac:spMk id="11" creationId="{B6CE1F70-17D8-589C-BF2D-58FDB6C56B24}"/>
          </ac:spMkLst>
        </pc:spChg>
        <pc:spChg chg="mod">
          <ac:chgData name="James Chung" userId="S::jc838@duke.edu::7a344328-a7bc-48ce-ab44-f8792631de13" providerId="AD" clId="Web-{1F5E7AD2-3896-44CD-9D15-115014A70114}" dt="2022-04-21T03:44:21.074" v="21" actId="1076"/>
          <ac:spMkLst>
            <pc:docMk/>
            <pc:sldMk cId="0" sldId="257"/>
            <ac:spMk id="12" creationId="{32196B7E-F39D-D8AF-CA28-72284EE70EC8}"/>
          </ac:spMkLst>
        </pc:spChg>
        <pc:spChg chg="mod">
          <ac:chgData name="James Chung" userId="S::jc838@duke.edu::7a344328-a7bc-48ce-ab44-f8792631de13" providerId="AD" clId="Web-{1F5E7AD2-3896-44CD-9D15-115014A70114}" dt="2022-04-21T03:44:06.542" v="11" actId="20577"/>
          <ac:spMkLst>
            <pc:docMk/>
            <pc:sldMk cId="0" sldId="257"/>
            <ac:spMk id="14" creationId="{27471E4C-07FA-962D-A1FC-ECF2B8B18B5F}"/>
          </ac:spMkLst>
        </pc:spChg>
        <pc:picChg chg="mod">
          <ac:chgData name="James Chung" userId="S::jc838@duke.edu::7a344328-a7bc-48ce-ab44-f8792631de13" providerId="AD" clId="Web-{1F5E7AD2-3896-44CD-9D15-115014A70114}" dt="2022-04-21T03:44:42.027" v="27" actId="1076"/>
          <ac:picMkLst>
            <pc:docMk/>
            <pc:sldMk cId="0" sldId="257"/>
            <ac:picMk id="2" creationId="{417F2171-325B-EF72-F323-995B89C6F830}"/>
          </ac:picMkLst>
        </pc:picChg>
        <pc:picChg chg="mod">
          <ac:chgData name="James Chung" userId="S::jc838@duke.edu::7a344328-a7bc-48ce-ab44-f8792631de13" providerId="AD" clId="Web-{1F5E7AD2-3896-44CD-9D15-115014A70114}" dt="2022-04-21T03:43:52.042" v="4" actId="1076"/>
          <ac:picMkLst>
            <pc:docMk/>
            <pc:sldMk cId="0" sldId="257"/>
            <ac:picMk id="7" creationId="{693B0631-9A52-41AC-C1BA-47BFEC7429BE}"/>
          </ac:picMkLst>
        </pc:picChg>
        <pc:picChg chg="mod">
          <ac:chgData name="James Chung" userId="S::jc838@duke.edu::7a344328-a7bc-48ce-ab44-f8792631de13" providerId="AD" clId="Web-{1F5E7AD2-3896-44CD-9D15-115014A70114}" dt="2022-04-21T03:43:46.635" v="2" actId="1076"/>
          <ac:picMkLst>
            <pc:docMk/>
            <pc:sldMk cId="0" sldId="257"/>
            <ac:picMk id="8" creationId="{0338AF16-088F-D084-A406-B783F5AE33B3}"/>
          </ac:picMkLst>
        </pc:picChg>
      </pc:sldChg>
      <pc:sldChg chg="modSp">
        <pc:chgData name="James Chung" userId="S::jc838@duke.edu::7a344328-a7bc-48ce-ab44-f8792631de13" providerId="AD" clId="Web-{1F5E7AD2-3896-44CD-9D15-115014A70114}" dt="2022-04-21T03:44:29.339" v="24" actId="1076"/>
        <pc:sldMkLst>
          <pc:docMk/>
          <pc:sldMk cId="0" sldId="258"/>
        </pc:sldMkLst>
        <pc:spChg chg="mod">
          <ac:chgData name="James Chung" userId="S::jc838@duke.edu::7a344328-a7bc-48ce-ab44-f8792631de13" providerId="AD" clId="Web-{1F5E7AD2-3896-44CD-9D15-115014A70114}" dt="2022-04-21T03:44:29.339" v="24" actId="1076"/>
          <ac:spMkLst>
            <pc:docMk/>
            <pc:sldMk cId="0" sldId="258"/>
            <ac:spMk id="118" creationId="{00000000-0000-0000-0000-000000000000}"/>
          </ac:spMkLst>
        </pc:spChg>
      </pc:sldChg>
      <pc:sldChg chg="modSp delCm modCm">
        <pc:chgData name="James Chung" userId="S::jc838@duke.edu::7a344328-a7bc-48ce-ab44-f8792631de13" providerId="AD" clId="Web-{1F5E7AD2-3896-44CD-9D15-115014A70114}" dt="2022-04-21T03:59:31.018" v="284" actId="20577"/>
        <pc:sldMkLst>
          <pc:docMk/>
          <pc:sldMk cId="3521073850" sldId="260"/>
        </pc:sldMkLst>
        <pc:spChg chg="mod">
          <ac:chgData name="James Chung" userId="S::jc838@duke.edu::7a344328-a7bc-48ce-ab44-f8792631de13" providerId="AD" clId="Web-{1F5E7AD2-3896-44CD-9D15-115014A70114}" dt="2022-04-21T03:49:39.863" v="109" actId="20577"/>
          <ac:spMkLst>
            <pc:docMk/>
            <pc:sldMk cId="3521073850" sldId="260"/>
            <ac:spMk id="5" creationId="{1D36F0DD-4C78-4BF1-C3CE-DB04E9B925FF}"/>
          </ac:spMkLst>
        </pc:spChg>
        <pc:spChg chg="mod">
          <ac:chgData name="James Chung" userId="S::jc838@duke.edu::7a344328-a7bc-48ce-ab44-f8792631de13" providerId="AD" clId="Web-{1F5E7AD2-3896-44CD-9D15-115014A70114}" dt="2022-04-21T03:59:31.018" v="284" actId="20577"/>
          <ac:spMkLst>
            <pc:docMk/>
            <pc:sldMk cId="3521073850" sldId="260"/>
            <ac:spMk id="7" creationId="{A7EE66C2-4BA4-FDA4-FF53-70950BEC1A8D}"/>
          </ac:spMkLst>
        </pc:spChg>
      </pc:sldChg>
      <pc:sldChg chg="modSp delCm">
        <pc:chgData name="James Chung" userId="S::jc838@duke.edu::7a344328-a7bc-48ce-ab44-f8792631de13" providerId="AD" clId="Web-{1F5E7AD2-3896-44CD-9D15-115014A70114}" dt="2022-04-21T13:29:12.953" v="432" actId="20577"/>
        <pc:sldMkLst>
          <pc:docMk/>
          <pc:sldMk cId="1477678431" sldId="263"/>
        </pc:sldMkLst>
        <pc:spChg chg="mod">
          <ac:chgData name="James Chung" userId="S::jc838@duke.edu::7a344328-a7bc-48ce-ab44-f8792631de13" providerId="AD" clId="Web-{1F5E7AD2-3896-44CD-9D15-115014A70114}" dt="2022-04-21T13:29:12.953" v="432" actId="20577"/>
          <ac:spMkLst>
            <pc:docMk/>
            <pc:sldMk cId="1477678431" sldId="263"/>
            <ac:spMk id="3" creationId="{E6DE7830-5948-652D-FBBE-226A35CA23C2}"/>
          </ac:spMkLst>
        </pc:spChg>
      </pc:sldChg>
      <pc:sldChg chg="new del">
        <pc:chgData name="James Chung" userId="S::jc838@duke.edu::7a344328-a7bc-48ce-ab44-f8792631de13" providerId="AD" clId="Web-{1F5E7AD2-3896-44CD-9D15-115014A70114}" dt="2022-04-21T04:02:56.742" v="286"/>
        <pc:sldMkLst>
          <pc:docMk/>
          <pc:sldMk cId="2848014868" sldId="317"/>
        </pc:sldMkLst>
      </pc:sldChg>
      <pc:sldChg chg="modSp new">
        <pc:chgData name="James Chung" userId="S::jc838@duke.edu::7a344328-a7bc-48ce-ab44-f8792631de13" providerId="AD" clId="Web-{1F5E7AD2-3896-44CD-9D15-115014A70114}" dt="2022-04-21T04:03:46.853" v="315" actId="20577"/>
        <pc:sldMkLst>
          <pc:docMk/>
          <pc:sldMk cId="4235964166" sldId="317"/>
        </pc:sldMkLst>
        <pc:spChg chg="mod">
          <ac:chgData name="James Chung" userId="S::jc838@duke.edu::7a344328-a7bc-48ce-ab44-f8792631de13" providerId="AD" clId="Web-{1F5E7AD2-3896-44CD-9D15-115014A70114}" dt="2022-04-21T04:03:05.040" v="295" actId="20577"/>
          <ac:spMkLst>
            <pc:docMk/>
            <pc:sldMk cId="4235964166" sldId="317"/>
            <ac:spMk id="2" creationId="{D27496D8-549D-A214-A3CF-2CEE3FE6DADD}"/>
          </ac:spMkLst>
        </pc:spChg>
        <pc:spChg chg="mod">
          <ac:chgData name="James Chung" userId="S::jc838@duke.edu::7a344328-a7bc-48ce-ab44-f8792631de13" providerId="AD" clId="Web-{1F5E7AD2-3896-44CD-9D15-115014A70114}" dt="2022-04-21T04:03:46.853" v="315" actId="20577"/>
          <ac:spMkLst>
            <pc:docMk/>
            <pc:sldMk cId="4235964166" sldId="317"/>
            <ac:spMk id="3" creationId="{7DBEF0B4-F0DC-8BA0-5878-6D5C04F1973F}"/>
          </ac:spMkLst>
        </pc:spChg>
      </pc:sldChg>
    </pc:docChg>
  </pc:docChgLst>
  <pc:docChgLst>
    <pc:chgData name="Saiganesh Musthyala" userId="S::vm112@duke.edu::e6c79813-4b92-4544-9401-5f43376caaea" providerId="AD" clId="Web-{F86C9D6C-1084-4C7C-AF9F-EABD3FE0B9C4}"/>
    <pc:docChg chg="modSld">
      <pc:chgData name="Saiganesh Musthyala" userId="S::vm112@duke.edu::e6c79813-4b92-4544-9401-5f43376caaea" providerId="AD" clId="Web-{F86C9D6C-1084-4C7C-AF9F-EABD3FE0B9C4}" dt="2022-04-20T05:16:13.478" v="0"/>
      <pc:docMkLst>
        <pc:docMk/>
      </pc:docMkLst>
      <pc:sldChg chg="mod modShow">
        <pc:chgData name="Saiganesh Musthyala" userId="S::vm112@duke.edu::e6c79813-4b92-4544-9401-5f43376caaea" providerId="AD" clId="Web-{F86C9D6C-1084-4C7C-AF9F-EABD3FE0B9C4}" dt="2022-04-20T05:16:13.478" v="0"/>
        <pc:sldMkLst>
          <pc:docMk/>
          <pc:sldMk cId="2196149907" sldId="305"/>
        </pc:sldMkLst>
      </pc:sldChg>
    </pc:docChg>
  </pc:docChgLst>
  <pc:docChgLst>
    <pc:chgData name="Cynthia Xu" userId="S::yx221@duke.edu::a023d462-0134-4ead-8998-76e83f6bcce6" providerId="AD" clId="Web-{DC718B1B-0218-4B64-A9F8-6584AC354A07}"/>
    <pc:docChg chg="modSld">
      <pc:chgData name="Cynthia Xu" userId="S::yx221@duke.edu::a023d462-0134-4ead-8998-76e83f6bcce6" providerId="AD" clId="Web-{DC718B1B-0218-4B64-A9F8-6584AC354A07}" dt="2022-04-19T19:55:51.432" v="5" actId="20577"/>
      <pc:docMkLst>
        <pc:docMk/>
      </pc:docMkLst>
      <pc:sldChg chg="modSp">
        <pc:chgData name="Cynthia Xu" userId="S::yx221@duke.edu::a023d462-0134-4ead-8998-76e83f6bcce6" providerId="AD" clId="Web-{DC718B1B-0218-4B64-A9F8-6584AC354A07}" dt="2022-04-19T19:52:13.615" v="1" actId="20577"/>
        <pc:sldMkLst>
          <pc:docMk/>
          <pc:sldMk cId="0" sldId="258"/>
        </pc:sldMkLst>
        <pc:spChg chg="mod">
          <ac:chgData name="Cynthia Xu" userId="S::yx221@duke.edu::a023d462-0134-4ead-8998-76e83f6bcce6" providerId="AD" clId="Web-{DC718B1B-0218-4B64-A9F8-6584AC354A07}" dt="2022-04-19T19:52:13.615" v="1" actId="20577"/>
          <ac:spMkLst>
            <pc:docMk/>
            <pc:sldMk cId="0" sldId="258"/>
            <ac:spMk id="118" creationId="{00000000-0000-0000-0000-000000000000}"/>
          </ac:spMkLst>
        </pc:spChg>
      </pc:sldChg>
      <pc:sldChg chg="modSp">
        <pc:chgData name="Cynthia Xu" userId="S::yx221@duke.edu::a023d462-0134-4ead-8998-76e83f6bcce6" providerId="AD" clId="Web-{DC718B1B-0218-4B64-A9F8-6584AC354A07}" dt="2022-04-19T19:54:59.884" v="3" actId="20577"/>
        <pc:sldMkLst>
          <pc:docMk/>
          <pc:sldMk cId="2965045444" sldId="274"/>
        </pc:sldMkLst>
        <pc:spChg chg="mod">
          <ac:chgData name="Cynthia Xu" userId="S::yx221@duke.edu::a023d462-0134-4ead-8998-76e83f6bcce6" providerId="AD" clId="Web-{DC718B1B-0218-4B64-A9F8-6584AC354A07}" dt="2022-04-19T19:54:59.884" v="3" actId="20577"/>
          <ac:spMkLst>
            <pc:docMk/>
            <pc:sldMk cId="2965045444" sldId="274"/>
            <ac:spMk id="2" creationId="{8B0A6AC8-0713-0513-5599-F1BFD77F8467}"/>
          </ac:spMkLst>
        </pc:spChg>
      </pc:sldChg>
      <pc:sldChg chg="modSp">
        <pc:chgData name="Cynthia Xu" userId="S::yx221@duke.edu::a023d462-0134-4ead-8998-76e83f6bcce6" providerId="AD" clId="Web-{DC718B1B-0218-4B64-A9F8-6584AC354A07}" dt="2022-04-19T19:55:51.432" v="5" actId="20577"/>
        <pc:sldMkLst>
          <pc:docMk/>
          <pc:sldMk cId="1477216505" sldId="294"/>
        </pc:sldMkLst>
        <pc:spChg chg="mod">
          <ac:chgData name="Cynthia Xu" userId="S::yx221@duke.edu::a023d462-0134-4ead-8998-76e83f6bcce6" providerId="AD" clId="Web-{DC718B1B-0218-4B64-A9F8-6584AC354A07}" dt="2022-04-19T19:55:51.432" v="5" actId="20577"/>
          <ac:spMkLst>
            <pc:docMk/>
            <pc:sldMk cId="1477216505" sldId="294"/>
            <ac:spMk id="2" creationId="{D053E64E-2646-342C-A960-57E2FD9FFFE9}"/>
          </ac:spMkLst>
        </pc:spChg>
      </pc:sldChg>
    </pc:docChg>
  </pc:docChgLst>
  <pc:docChgLst>
    <pc:chgData name="Cynthia Xu" userId="S::yx221@duke.edu::a023d462-0134-4ead-8998-76e83f6bcce6" providerId="AD" clId="Web-{ADE0685C-0022-4E09-9CF9-2C09D4420505}"/>
    <pc:docChg chg="addSld delSld modSld sldOrd">
      <pc:chgData name="Cynthia Xu" userId="S::yx221@duke.edu::a023d462-0134-4ead-8998-76e83f6bcce6" providerId="AD" clId="Web-{ADE0685C-0022-4E09-9CF9-2C09D4420505}" dt="2022-04-19T19:48:28.941" v="920" actId="14100"/>
      <pc:docMkLst>
        <pc:docMk/>
      </pc:docMkLst>
      <pc:sldChg chg="modSp">
        <pc:chgData name="Cynthia Xu" userId="S::yx221@duke.edu::a023d462-0134-4ead-8998-76e83f6bcce6" providerId="AD" clId="Web-{ADE0685C-0022-4E09-9CF9-2C09D4420505}" dt="2022-04-19T18:47:18.640" v="217"/>
        <pc:sldMkLst>
          <pc:docMk/>
          <pc:sldMk cId="0" sldId="257"/>
        </pc:sldMkLst>
        <pc:picChg chg="mod">
          <ac:chgData name="Cynthia Xu" userId="S::yx221@duke.edu::a023d462-0134-4ead-8998-76e83f6bcce6" providerId="AD" clId="Web-{ADE0685C-0022-4E09-9CF9-2C09D4420505}" dt="2022-04-19T18:47:18.640" v="217"/>
          <ac:picMkLst>
            <pc:docMk/>
            <pc:sldMk cId="0" sldId="257"/>
            <ac:picMk id="2" creationId="{417F2171-325B-EF72-F323-995B89C6F830}"/>
          </ac:picMkLst>
        </pc:picChg>
      </pc:sldChg>
      <pc:sldChg chg="modSp">
        <pc:chgData name="Cynthia Xu" userId="S::yx221@duke.edu::a023d462-0134-4ead-8998-76e83f6bcce6" providerId="AD" clId="Web-{ADE0685C-0022-4E09-9CF9-2C09D4420505}" dt="2022-04-19T16:39:19.864" v="6"/>
        <pc:sldMkLst>
          <pc:docMk/>
          <pc:sldMk cId="3521073850" sldId="260"/>
        </pc:sldMkLst>
        <pc:spChg chg="mod">
          <ac:chgData name="Cynthia Xu" userId="S::yx221@duke.edu::a023d462-0134-4ead-8998-76e83f6bcce6" providerId="AD" clId="Web-{ADE0685C-0022-4E09-9CF9-2C09D4420505}" dt="2022-04-19T16:39:19.864" v="6"/>
          <ac:spMkLst>
            <pc:docMk/>
            <pc:sldMk cId="3521073850" sldId="260"/>
            <ac:spMk id="3" creationId="{2C4F7C3F-D2BB-CEC2-25DE-4E140E5203EB}"/>
          </ac:spMkLst>
        </pc:spChg>
      </pc:sldChg>
      <pc:sldChg chg="modSp">
        <pc:chgData name="Cynthia Xu" userId="S::yx221@duke.edu::a023d462-0134-4ead-8998-76e83f6bcce6" providerId="AD" clId="Web-{ADE0685C-0022-4E09-9CF9-2C09D4420505}" dt="2022-04-19T18:54:01.538" v="228" actId="20577"/>
        <pc:sldMkLst>
          <pc:docMk/>
          <pc:sldMk cId="817975347" sldId="261"/>
        </pc:sldMkLst>
        <pc:spChg chg="mod">
          <ac:chgData name="Cynthia Xu" userId="S::yx221@duke.edu::a023d462-0134-4ead-8998-76e83f6bcce6" providerId="AD" clId="Web-{ADE0685C-0022-4E09-9CF9-2C09D4420505}" dt="2022-04-19T18:54:01.538" v="228" actId="20577"/>
          <ac:spMkLst>
            <pc:docMk/>
            <pc:sldMk cId="817975347" sldId="261"/>
            <ac:spMk id="3" creationId="{512059FE-975E-D250-C85B-7417016F1C5E}"/>
          </ac:spMkLst>
        </pc:spChg>
      </pc:sldChg>
      <pc:sldChg chg="modSp">
        <pc:chgData name="Cynthia Xu" userId="S::yx221@duke.edu::a023d462-0134-4ead-8998-76e83f6bcce6" providerId="AD" clId="Web-{ADE0685C-0022-4E09-9CF9-2C09D4420505}" dt="2022-04-19T18:14:52.089" v="140" actId="20577"/>
        <pc:sldMkLst>
          <pc:docMk/>
          <pc:sldMk cId="1477678431" sldId="263"/>
        </pc:sldMkLst>
        <pc:spChg chg="mod">
          <ac:chgData name="Cynthia Xu" userId="S::yx221@duke.edu::a023d462-0134-4ead-8998-76e83f6bcce6" providerId="AD" clId="Web-{ADE0685C-0022-4E09-9CF9-2C09D4420505}" dt="2022-04-19T18:14:52.089" v="140" actId="20577"/>
          <ac:spMkLst>
            <pc:docMk/>
            <pc:sldMk cId="1477678431" sldId="263"/>
            <ac:spMk id="3" creationId="{E6DE7830-5948-652D-FBBE-226A35CA23C2}"/>
          </ac:spMkLst>
        </pc:spChg>
      </pc:sldChg>
      <pc:sldChg chg="modSp">
        <pc:chgData name="Cynthia Xu" userId="S::yx221@duke.edu::a023d462-0134-4ead-8998-76e83f6bcce6" providerId="AD" clId="Web-{ADE0685C-0022-4E09-9CF9-2C09D4420505}" dt="2022-04-19T18:03:10.858" v="65" actId="20577"/>
        <pc:sldMkLst>
          <pc:docMk/>
          <pc:sldMk cId="3422402114" sldId="266"/>
        </pc:sldMkLst>
        <pc:spChg chg="mod">
          <ac:chgData name="Cynthia Xu" userId="S::yx221@duke.edu::a023d462-0134-4ead-8998-76e83f6bcce6" providerId="AD" clId="Web-{ADE0685C-0022-4E09-9CF9-2C09D4420505}" dt="2022-04-19T18:03:10.858" v="65" actId="20577"/>
          <ac:spMkLst>
            <pc:docMk/>
            <pc:sldMk cId="3422402114" sldId="266"/>
            <ac:spMk id="2" creationId="{71A4B28E-5D9E-2E30-DFDF-200B0961D4C2}"/>
          </ac:spMkLst>
        </pc:spChg>
      </pc:sldChg>
      <pc:sldChg chg="modSp">
        <pc:chgData name="Cynthia Xu" userId="S::yx221@duke.edu::a023d462-0134-4ead-8998-76e83f6bcce6" providerId="AD" clId="Web-{ADE0685C-0022-4E09-9CF9-2C09D4420505}" dt="2022-04-19T18:52:26.489" v="221" actId="20577"/>
        <pc:sldMkLst>
          <pc:docMk/>
          <pc:sldMk cId="3214236702" sldId="273"/>
        </pc:sldMkLst>
        <pc:spChg chg="mod">
          <ac:chgData name="Cynthia Xu" userId="S::yx221@duke.edu::a023d462-0134-4ead-8998-76e83f6bcce6" providerId="AD" clId="Web-{ADE0685C-0022-4E09-9CF9-2C09D4420505}" dt="2022-04-19T18:52:26.489" v="221" actId="20577"/>
          <ac:spMkLst>
            <pc:docMk/>
            <pc:sldMk cId="3214236702" sldId="273"/>
            <ac:spMk id="2" creationId="{0C49C56B-2319-EC33-DCE3-D37C61E427A0}"/>
          </ac:spMkLst>
        </pc:spChg>
      </pc:sldChg>
      <pc:sldChg chg="modSp">
        <pc:chgData name="Cynthia Xu" userId="S::yx221@duke.edu::a023d462-0134-4ead-8998-76e83f6bcce6" providerId="AD" clId="Web-{ADE0685C-0022-4E09-9CF9-2C09D4420505}" dt="2022-04-19T16:40:29.772" v="11" actId="20577"/>
        <pc:sldMkLst>
          <pc:docMk/>
          <pc:sldMk cId="3941548936" sldId="276"/>
        </pc:sldMkLst>
        <pc:spChg chg="mod">
          <ac:chgData name="Cynthia Xu" userId="S::yx221@duke.edu::a023d462-0134-4ead-8998-76e83f6bcce6" providerId="AD" clId="Web-{ADE0685C-0022-4E09-9CF9-2C09D4420505}" dt="2022-04-19T16:40:29.772" v="11" actId="20577"/>
          <ac:spMkLst>
            <pc:docMk/>
            <pc:sldMk cId="3941548936" sldId="276"/>
            <ac:spMk id="3" creationId="{4AEC7CF8-3CD0-AE16-7EEC-4B9944EB2944}"/>
          </ac:spMkLst>
        </pc:spChg>
      </pc:sldChg>
      <pc:sldChg chg="modSp">
        <pc:chgData name="Cynthia Xu" userId="S::yx221@duke.edu::a023d462-0134-4ead-8998-76e83f6bcce6" providerId="AD" clId="Web-{ADE0685C-0022-4E09-9CF9-2C09D4420505}" dt="2022-04-19T17:45:57.683" v="50"/>
        <pc:sldMkLst>
          <pc:docMk/>
          <pc:sldMk cId="1285956194" sldId="277"/>
        </pc:sldMkLst>
        <pc:graphicFrameChg chg="modGraphic">
          <ac:chgData name="Cynthia Xu" userId="S::yx221@duke.edu::a023d462-0134-4ead-8998-76e83f6bcce6" providerId="AD" clId="Web-{ADE0685C-0022-4E09-9CF9-2C09D4420505}" dt="2022-04-19T17:45:57.683" v="50"/>
          <ac:graphicFrameMkLst>
            <pc:docMk/>
            <pc:sldMk cId="1285956194" sldId="277"/>
            <ac:graphicFrameMk id="7" creationId="{D2AE96AB-AF25-6B76-7CCC-05266C4F56BC}"/>
          </ac:graphicFrameMkLst>
        </pc:graphicFrameChg>
      </pc:sldChg>
      <pc:sldChg chg="modSp">
        <pc:chgData name="Cynthia Xu" userId="S::yx221@duke.edu::a023d462-0134-4ead-8998-76e83f6bcce6" providerId="AD" clId="Web-{ADE0685C-0022-4E09-9CF9-2C09D4420505}" dt="2022-04-19T19:32:10.236" v="500" actId="20577"/>
        <pc:sldMkLst>
          <pc:docMk/>
          <pc:sldMk cId="366051145" sldId="278"/>
        </pc:sldMkLst>
        <pc:spChg chg="mod">
          <ac:chgData name="Cynthia Xu" userId="S::yx221@duke.edu::a023d462-0134-4ead-8998-76e83f6bcce6" providerId="AD" clId="Web-{ADE0685C-0022-4E09-9CF9-2C09D4420505}" dt="2022-04-19T19:29:21.373" v="495" actId="20577"/>
          <ac:spMkLst>
            <pc:docMk/>
            <pc:sldMk cId="366051145" sldId="278"/>
            <ac:spMk id="2" creationId="{7F7CBFDC-06FF-AD6B-355E-B15EED2DFDD7}"/>
          </ac:spMkLst>
        </pc:spChg>
        <pc:spChg chg="mod">
          <ac:chgData name="Cynthia Xu" userId="S::yx221@duke.edu::a023d462-0134-4ead-8998-76e83f6bcce6" providerId="AD" clId="Web-{ADE0685C-0022-4E09-9CF9-2C09D4420505}" dt="2022-04-19T19:32:10.236" v="500" actId="20577"/>
          <ac:spMkLst>
            <pc:docMk/>
            <pc:sldMk cId="366051145" sldId="278"/>
            <ac:spMk id="3" creationId="{1F981AEA-1B61-FBF5-A1B2-78119C0EAC14}"/>
          </ac:spMkLst>
        </pc:spChg>
      </pc:sldChg>
      <pc:sldChg chg="addSp modSp">
        <pc:chgData name="Cynthia Xu" userId="S::yx221@duke.edu::a023d462-0134-4ead-8998-76e83f6bcce6" providerId="AD" clId="Web-{ADE0685C-0022-4E09-9CF9-2C09D4420505}" dt="2022-04-19T17:36:51.798" v="49"/>
        <pc:sldMkLst>
          <pc:docMk/>
          <pc:sldMk cId="3989089016" sldId="279"/>
        </pc:sldMkLst>
        <pc:spChg chg="mod">
          <ac:chgData name="Cynthia Xu" userId="S::yx221@duke.edu::a023d462-0134-4ead-8998-76e83f6bcce6" providerId="AD" clId="Web-{ADE0685C-0022-4E09-9CF9-2C09D4420505}" dt="2022-04-19T17:36:34.594" v="46" actId="20577"/>
          <ac:spMkLst>
            <pc:docMk/>
            <pc:sldMk cId="3989089016" sldId="279"/>
            <ac:spMk id="3" creationId="{5831AA9D-8072-C3A0-E0F0-A40562C5548A}"/>
          </ac:spMkLst>
        </pc:spChg>
        <pc:spChg chg="mod">
          <ac:chgData name="Cynthia Xu" userId="S::yx221@duke.edu::a023d462-0134-4ead-8998-76e83f6bcce6" providerId="AD" clId="Web-{ADE0685C-0022-4E09-9CF9-2C09D4420505}" dt="2022-04-19T17:36:42.719" v="48" actId="1076"/>
          <ac:spMkLst>
            <pc:docMk/>
            <pc:sldMk cId="3989089016" sldId="279"/>
            <ac:spMk id="13" creationId="{F33B3FD0-6163-A2EA-7830-3925A3C4F70C}"/>
          </ac:spMkLst>
        </pc:spChg>
        <pc:grpChg chg="add">
          <ac:chgData name="Cynthia Xu" userId="S::yx221@duke.edu::a023d462-0134-4ead-8998-76e83f6bcce6" providerId="AD" clId="Web-{ADE0685C-0022-4E09-9CF9-2C09D4420505}" dt="2022-04-19T17:36:51.798" v="49"/>
          <ac:grpSpMkLst>
            <pc:docMk/>
            <pc:sldMk cId="3989089016" sldId="279"/>
            <ac:grpSpMk id="4" creationId="{49950B10-BE96-51FB-F4C6-F4AF00049C92}"/>
          </ac:grpSpMkLst>
        </pc:grpChg>
        <pc:picChg chg="mod">
          <ac:chgData name="Cynthia Xu" userId="S::yx221@duke.edu::a023d462-0134-4ead-8998-76e83f6bcce6" providerId="AD" clId="Web-{ADE0685C-0022-4E09-9CF9-2C09D4420505}" dt="2022-04-19T17:36:38.360" v="47" actId="1076"/>
          <ac:picMkLst>
            <pc:docMk/>
            <pc:sldMk cId="3989089016" sldId="279"/>
            <ac:picMk id="12" creationId="{F5D56029-78BD-5CB6-C35F-ACF95AA1D823}"/>
          </ac:picMkLst>
        </pc:picChg>
      </pc:sldChg>
      <pc:sldChg chg="del">
        <pc:chgData name="Cynthia Xu" userId="S::yx221@duke.edu::a023d462-0134-4ead-8998-76e83f6bcce6" providerId="AD" clId="Web-{ADE0685C-0022-4E09-9CF9-2C09D4420505}" dt="2022-04-19T19:35:42.615" v="671"/>
        <pc:sldMkLst>
          <pc:docMk/>
          <pc:sldMk cId="724876160" sldId="281"/>
        </pc:sldMkLst>
      </pc:sldChg>
      <pc:sldChg chg="modSp">
        <pc:chgData name="Cynthia Xu" userId="S::yx221@duke.edu::a023d462-0134-4ead-8998-76e83f6bcce6" providerId="AD" clId="Web-{ADE0685C-0022-4E09-9CF9-2C09D4420505}" dt="2022-04-19T19:14:59.623" v="295" actId="1076"/>
        <pc:sldMkLst>
          <pc:docMk/>
          <pc:sldMk cId="2955622314" sldId="282"/>
        </pc:sldMkLst>
        <pc:spChg chg="mod">
          <ac:chgData name="Cynthia Xu" userId="S::yx221@duke.edu::a023d462-0134-4ead-8998-76e83f6bcce6" providerId="AD" clId="Web-{ADE0685C-0022-4E09-9CF9-2C09D4420505}" dt="2022-04-19T19:14:46.467" v="290" actId="20577"/>
          <ac:spMkLst>
            <pc:docMk/>
            <pc:sldMk cId="2955622314" sldId="282"/>
            <ac:spMk id="3" creationId="{F06F880B-0E9E-9C85-D32E-2F58E5582D67}"/>
          </ac:spMkLst>
        </pc:spChg>
        <pc:spChg chg="mod">
          <ac:chgData name="Cynthia Xu" userId="S::yx221@duke.edu::a023d462-0134-4ead-8998-76e83f6bcce6" providerId="AD" clId="Web-{ADE0685C-0022-4E09-9CF9-2C09D4420505}" dt="2022-04-19T19:14:59.592" v="292" actId="1076"/>
          <ac:spMkLst>
            <pc:docMk/>
            <pc:sldMk cId="2955622314" sldId="282"/>
            <ac:spMk id="6" creationId="{4EC23A95-3E1E-BED3-E1DB-589E122E4979}"/>
          </ac:spMkLst>
        </pc:spChg>
        <pc:spChg chg="mod">
          <ac:chgData name="Cynthia Xu" userId="S::yx221@duke.edu::a023d462-0134-4ead-8998-76e83f6bcce6" providerId="AD" clId="Web-{ADE0685C-0022-4E09-9CF9-2C09D4420505}" dt="2022-04-19T19:14:59.608" v="293" actId="1076"/>
          <ac:spMkLst>
            <pc:docMk/>
            <pc:sldMk cId="2955622314" sldId="282"/>
            <ac:spMk id="7" creationId="{844C7B20-9BFD-D8F8-9DE2-3E4B8E0B01E2}"/>
          </ac:spMkLst>
        </pc:spChg>
        <pc:spChg chg="mod">
          <ac:chgData name="Cynthia Xu" userId="S::yx221@duke.edu::a023d462-0134-4ead-8998-76e83f6bcce6" providerId="AD" clId="Web-{ADE0685C-0022-4E09-9CF9-2C09D4420505}" dt="2022-04-19T19:14:59.608" v="294" actId="1076"/>
          <ac:spMkLst>
            <pc:docMk/>
            <pc:sldMk cId="2955622314" sldId="282"/>
            <ac:spMk id="8" creationId="{5C1ABAF8-E412-38D9-8F8D-8FEE0337485A}"/>
          </ac:spMkLst>
        </pc:spChg>
        <pc:spChg chg="mod">
          <ac:chgData name="Cynthia Xu" userId="S::yx221@duke.edu::a023d462-0134-4ead-8998-76e83f6bcce6" providerId="AD" clId="Web-{ADE0685C-0022-4E09-9CF9-2C09D4420505}" dt="2022-04-19T19:14:59.623" v="295" actId="1076"/>
          <ac:spMkLst>
            <pc:docMk/>
            <pc:sldMk cId="2955622314" sldId="282"/>
            <ac:spMk id="9" creationId="{D3BE3472-5D68-4845-8E6B-271823C38129}"/>
          </ac:spMkLst>
        </pc:spChg>
        <pc:graphicFrameChg chg="mod">
          <ac:chgData name="Cynthia Xu" userId="S::yx221@duke.edu::a023d462-0134-4ead-8998-76e83f6bcce6" providerId="AD" clId="Web-{ADE0685C-0022-4E09-9CF9-2C09D4420505}" dt="2022-04-19T19:14:59.576" v="291" actId="1076"/>
          <ac:graphicFrameMkLst>
            <pc:docMk/>
            <pc:sldMk cId="2955622314" sldId="282"/>
            <ac:graphicFrameMk id="5" creationId="{D0F51928-6091-9CF6-CEB3-520712373B64}"/>
          </ac:graphicFrameMkLst>
        </pc:graphicFrameChg>
      </pc:sldChg>
      <pc:sldChg chg="modSp">
        <pc:chgData name="Cynthia Xu" userId="S::yx221@duke.edu::a023d462-0134-4ead-8998-76e83f6bcce6" providerId="AD" clId="Web-{ADE0685C-0022-4E09-9CF9-2C09D4420505}" dt="2022-04-19T17:46:42.949" v="52"/>
        <pc:sldMkLst>
          <pc:docMk/>
          <pc:sldMk cId="2657155916" sldId="283"/>
        </pc:sldMkLst>
        <pc:graphicFrameChg chg="modGraphic">
          <ac:chgData name="Cynthia Xu" userId="S::yx221@duke.edu::a023d462-0134-4ead-8998-76e83f6bcce6" providerId="AD" clId="Web-{ADE0685C-0022-4E09-9CF9-2C09D4420505}" dt="2022-04-19T17:46:42.949" v="52"/>
          <ac:graphicFrameMkLst>
            <pc:docMk/>
            <pc:sldMk cId="2657155916" sldId="283"/>
            <ac:graphicFrameMk id="7" creationId="{D2AE96AB-AF25-6B76-7CCC-05266C4F56BC}"/>
          </ac:graphicFrameMkLst>
        </pc:graphicFrameChg>
      </pc:sldChg>
      <pc:sldChg chg="modSp del">
        <pc:chgData name="Cynthia Xu" userId="S::yx221@duke.edu::a023d462-0134-4ead-8998-76e83f6bcce6" providerId="AD" clId="Web-{ADE0685C-0022-4E09-9CF9-2C09D4420505}" dt="2022-04-19T17:57:56.680" v="54"/>
        <pc:sldMkLst>
          <pc:docMk/>
          <pc:sldMk cId="1694904668" sldId="284"/>
        </pc:sldMkLst>
        <pc:graphicFrameChg chg="modGraphic">
          <ac:chgData name="Cynthia Xu" userId="S::yx221@duke.edu::a023d462-0134-4ead-8998-76e83f6bcce6" providerId="AD" clId="Web-{ADE0685C-0022-4E09-9CF9-2C09D4420505}" dt="2022-04-19T17:46:24.949" v="51"/>
          <ac:graphicFrameMkLst>
            <pc:docMk/>
            <pc:sldMk cId="1694904668" sldId="284"/>
            <ac:graphicFrameMk id="4" creationId="{563CA79C-4409-8F7B-FC51-E4BE3BCB9B24}"/>
          </ac:graphicFrameMkLst>
        </pc:graphicFrameChg>
      </pc:sldChg>
      <pc:sldChg chg="del">
        <pc:chgData name="Cynthia Xu" userId="S::yx221@duke.edu::a023d462-0134-4ead-8998-76e83f6bcce6" providerId="AD" clId="Web-{ADE0685C-0022-4E09-9CF9-2C09D4420505}" dt="2022-04-19T17:57:51.274" v="53"/>
        <pc:sldMkLst>
          <pc:docMk/>
          <pc:sldMk cId="1109766724" sldId="285"/>
        </pc:sldMkLst>
      </pc:sldChg>
      <pc:sldChg chg="modSp">
        <pc:chgData name="Cynthia Xu" userId="S::yx221@duke.edu::a023d462-0134-4ead-8998-76e83f6bcce6" providerId="AD" clId="Web-{ADE0685C-0022-4E09-9CF9-2C09D4420505}" dt="2022-04-19T18:30:43.247" v="215" actId="20577"/>
        <pc:sldMkLst>
          <pc:docMk/>
          <pc:sldMk cId="1731166450" sldId="286"/>
        </pc:sldMkLst>
        <pc:spChg chg="mod">
          <ac:chgData name="Cynthia Xu" userId="S::yx221@duke.edu::a023d462-0134-4ead-8998-76e83f6bcce6" providerId="AD" clId="Web-{ADE0685C-0022-4E09-9CF9-2C09D4420505}" dt="2022-04-19T18:14:34.229" v="138" actId="20577"/>
          <ac:spMkLst>
            <pc:docMk/>
            <pc:sldMk cId="1731166450" sldId="286"/>
            <ac:spMk id="2" creationId="{D6FA3917-D067-4279-3B23-8FF226B43F1D}"/>
          </ac:spMkLst>
        </pc:spChg>
        <pc:spChg chg="mod">
          <ac:chgData name="Cynthia Xu" userId="S::yx221@duke.edu::a023d462-0134-4ead-8998-76e83f6bcce6" providerId="AD" clId="Web-{ADE0685C-0022-4E09-9CF9-2C09D4420505}" dt="2022-04-19T18:30:43.247" v="215" actId="20577"/>
          <ac:spMkLst>
            <pc:docMk/>
            <pc:sldMk cId="1731166450" sldId="286"/>
            <ac:spMk id="3" creationId="{6A0F1502-52EC-EB9A-636E-7A63C10FDD6B}"/>
          </ac:spMkLst>
        </pc:spChg>
      </pc:sldChg>
      <pc:sldChg chg="modSp new ord">
        <pc:chgData name="Cynthia Xu" userId="S::yx221@duke.edu::a023d462-0134-4ead-8998-76e83f6bcce6" providerId="AD" clId="Web-{ADE0685C-0022-4E09-9CF9-2C09D4420505}" dt="2022-04-19T19:27:21.840" v="490" actId="20577"/>
        <pc:sldMkLst>
          <pc:docMk/>
          <pc:sldMk cId="1487168659" sldId="287"/>
        </pc:sldMkLst>
        <pc:spChg chg="mod">
          <ac:chgData name="Cynthia Xu" userId="S::yx221@duke.edu::a023d462-0134-4ead-8998-76e83f6bcce6" providerId="AD" clId="Web-{ADE0685C-0022-4E09-9CF9-2C09D4420505}" dt="2022-04-19T18:17:16.514" v="168" actId="20577"/>
          <ac:spMkLst>
            <pc:docMk/>
            <pc:sldMk cId="1487168659" sldId="287"/>
            <ac:spMk id="2" creationId="{5552F340-8CE0-1ADE-B429-9D34E1941252}"/>
          </ac:spMkLst>
        </pc:spChg>
        <pc:spChg chg="mod">
          <ac:chgData name="Cynthia Xu" userId="S::yx221@duke.edu::a023d462-0134-4ead-8998-76e83f6bcce6" providerId="AD" clId="Web-{ADE0685C-0022-4E09-9CF9-2C09D4420505}" dt="2022-04-19T19:27:21.840" v="490" actId="20577"/>
          <ac:spMkLst>
            <pc:docMk/>
            <pc:sldMk cId="1487168659" sldId="287"/>
            <ac:spMk id="3" creationId="{C4FBADE9-C30D-5BF0-1A3E-60E1FE80833F}"/>
          </ac:spMkLst>
        </pc:spChg>
      </pc:sldChg>
      <pc:sldChg chg="addSp delSp modSp">
        <pc:chgData name="Cynthia Xu" userId="S::yx221@duke.edu::a023d462-0134-4ead-8998-76e83f6bcce6" providerId="AD" clId="Web-{ADE0685C-0022-4E09-9CF9-2C09D4420505}" dt="2022-04-19T19:41:03.105" v="809" actId="1076"/>
        <pc:sldMkLst>
          <pc:docMk/>
          <pc:sldMk cId="1006705403" sldId="288"/>
        </pc:sldMkLst>
        <pc:spChg chg="mod">
          <ac:chgData name="Cynthia Xu" userId="S::yx221@duke.edu::a023d462-0134-4ead-8998-76e83f6bcce6" providerId="AD" clId="Web-{ADE0685C-0022-4E09-9CF9-2C09D4420505}" dt="2022-04-19T19:40:40.386" v="806" actId="20577"/>
          <ac:spMkLst>
            <pc:docMk/>
            <pc:sldMk cId="1006705403" sldId="288"/>
            <ac:spMk id="2" creationId="{2F15DF81-B571-23EC-9EAD-1266AEB5D4C9}"/>
          </ac:spMkLst>
        </pc:spChg>
        <pc:spChg chg="mod">
          <ac:chgData name="Cynthia Xu" userId="S::yx221@duke.edu::a023d462-0134-4ead-8998-76e83f6bcce6" providerId="AD" clId="Web-{ADE0685C-0022-4E09-9CF9-2C09D4420505}" dt="2022-04-19T19:41:03.027" v="807" actId="1076"/>
          <ac:spMkLst>
            <pc:docMk/>
            <pc:sldMk cId="1006705403" sldId="288"/>
            <ac:spMk id="8" creationId="{2A1E0798-2B8F-A838-8F88-58EB97CCCA91}"/>
          </ac:spMkLst>
        </pc:spChg>
        <pc:spChg chg="add del mod">
          <ac:chgData name="Cynthia Xu" userId="S::yx221@duke.edu::a023d462-0134-4ead-8998-76e83f6bcce6" providerId="AD" clId="Web-{ADE0685C-0022-4E09-9CF9-2C09D4420505}" dt="2022-04-19T19:35:34.146" v="670"/>
          <ac:spMkLst>
            <pc:docMk/>
            <pc:sldMk cId="1006705403" sldId="288"/>
            <ac:spMk id="9" creationId="{507444DA-7C1C-845B-E825-5023A7025835}"/>
          </ac:spMkLst>
        </pc:spChg>
        <pc:spChg chg="add del mod">
          <ac:chgData name="Cynthia Xu" userId="S::yx221@duke.edu::a023d462-0134-4ead-8998-76e83f6bcce6" providerId="AD" clId="Web-{ADE0685C-0022-4E09-9CF9-2C09D4420505}" dt="2022-04-19T19:35:48.146" v="675"/>
          <ac:spMkLst>
            <pc:docMk/>
            <pc:sldMk cId="1006705403" sldId="288"/>
            <ac:spMk id="10" creationId="{1021A525-887D-348E-CABC-6DF0428EEDC5}"/>
          </ac:spMkLst>
        </pc:spChg>
        <pc:spChg chg="add del mod">
          <ac:chgData name="Cynthia Xu" userId="S::yx221@duke.edu::a023d462-0134-4ead-8998-76e83f6bcce6" providerId="AD" clId="Web-{ADE0685C-0022-4E09-9CF9-2C09D4420505}" dt="2022-04-19T19:38:58.696" v="787"/>
          <ac:spMkLst>
            <pc:docMk/>
            <pc:sldMk cId="1006705403" sldId="288"/>
            <ac:spMk id="13" creationId="{C5289CF5-C35B-40BC-D300-2D41710E8396}"/>
          </ac:spMkLst>
        </pc:spChg>
        <pc:spChg chg="add mod">
          <ac:chgData name="Cynthia Xu" userId="S::yx221@duke.edu::a023d462-0134-4ead-8998-76e83f6bcce6" providerId="AD" clId="Web-{ADE0685C-0022-4E09-9CF9-2C09D4420505}" dt="2022-04-19T19:41:03.105" v="809" actId="1076"/>
          <ac:spMkLst>
            <pc:docMk/>
            <pc:sldMk cId="1006705403" sldId="288"/>
            <ac:spMk id="14" creationId="{67DEA216-3100-F011-06EA-99F6F6E911EC}"/>
          </ac:spMkLst>
        </pc:spChg>
        <pc:graphicFrameChg chg="add mod modGraphic">
          <ac:chgData name="Cynthia Xu" userId="S::yx221@duke.edu::a023d462-0134-4ead-8998-76e83f6bcce6" providerId="AD" clId="Web-{ADE0685C-0022-4E09-9CF9-2C09D4420505}" dt="2022-04-19T19:41:03.089" v="808" actId="1076"/>
          <ac:graphicFrameMkLst>
            <pc:docMk/>
            <pc:sldMk cId="1006705403" sldId="288"/>
            <ac:graphicFrameMk id="12" creationId="{AC78494E-8303-FE9D-E226-CB940E5A4146}"/>
          </ac:graphicFrameMkLst>
        </pc:graphicFrameChg>
        <pc:picChg chg="del">
          <ac:chgData name="Cynthia Xu" userId="S::yx221@duke.edu::a023d462-0134-4ead-8998-76e83f6bcce6" providerId="AD" clId="Web-{ADE0685C-0022-4E09-9CF9-2C09D4420505}" dt="2022-04-19T19:35:24.677" v="665"/>
          <ac:picMkLst>
            <pc:docMk/>
            <pc:sldMk cId="1006705403" sldId="288"/>
            <ac:picMk id="5" creationId="{B41364C0-437D-8000-9CBE-07FB7A8CF346}"/>
          </ac:picMkLst>
        </pc:picChg>
        <pc:picChg chg="del">
          <ac:chgData name="Cynthia Xu" userId="S::yx221@duke.edu::a023d462-0134-4ead-8998-76e83f6bcce6" providerId="AD" clId="Web-{ADE0685C-0022-4E09-9CF9-2C09D4420505}" dt="2022-04-19T19:35:26.146" v="666"/>
          <ac:picMkLst>
            <pc:docMk/>
            <pc:sldMk cId="1006705403" sldId="288"/>
            <ac:picMk id="6" creationId="{14152C14-5D5A-FFF8-BE53-948F74BAD632}"/>
          </ac:picMkLst>
        </pc:picChg>
        <pc:cxnChg chg="del mod">
          <ac:chgData name="Cynthia Xu" userId="S::yx221@duke.edu::a023d462-0134-4ead-8998-76e83f6bcce6" providerId="AD" clId="Web-{ADE0685C-0022-4E09-9CF9-2C09D4420505}" dt="2022-04-19T19:38:46.227" v="784"/>
          <ac:cxnSpMkLst>
            <pc:docMk/>
            <pc:sldMk cId="1006705403" sldId="288"/>
            <ac:cxnSpMk id="7" creationId="{E7FEBFAB-81BC-781A-A9E3-A66D26260941}"/>
          </ac:cxnSpMkLst>
        </pc:cxnChg>
      </pc:sldChg>
      <pc:sldChg chg="modSp">
        <pc:chgData name="Cynthia Xu" userId="S::yx221@duke.edu::a023d462-0134-4ead-8998-76e83f6bcce6" providerId="AD" clId="Web-{ADE0685C-0022-4E09-9CF9-2C09D4420505}" dt="2022-04-19T19:29:04.592" v="493" actId="20577"/>
        <pc:sldMkLst>
          <pc:docMk/>
          <pc:sldMk cId="2886465905" sldId="291"/>
        </pc:sldMkLst>
        <pc:spChg chg="mod">
          <ac:chgData name="Cynthia Xu" userId="S::yx221@duke.edu::a023d462-0134-4ead-8998-76e83f6bcce6" providerId="AD" clId="Web-{ADE0685C-0022-4E09-9CF9-2C09D4420505}" dt="2022-04-19T19:29:04.592" v="493" actId="20577"/>
          <ac:spMkLst>
            <pc:docMk/>
            <pc:sldMk cId="2886465905" sldId="291"/>
            <ac:spMk id="3" creationId="{E99A8A12-9602-44CC-BCD0-E5B2FB15FB2D}"/>
          </ac:spMkLst>
        </pc:spChg>
      </pc:sldChg>
      <pc:sldChg chg="delSp modSp">
        <pc:chgData name="Cynthia Xu" userId="S::yx221@duke.edu::a023d462-0134-4ead-8998-76e83f6bcce6" providerId="AD" clId="Web-{ADE0685C-0022-4E09-9CF9-2C09D4420505}" dt="2022-04-19T19:34:21.098" v="607" actId="20577"/>
        <pc:sldMkLst>
          <pc:docMk/>
          <pc:sldMk cId="2512068787" sldId="292"/>
        </pc:sldMkLst>
        <pc:spChg chg="mod">
          <ac:chgData name="Cynthia Xu" userId="S::yx221@duke.edu::a023d462-0134-4ead-8998-76e83f6bcce6" providerId="AD" clId="Web-{ADE0685C-0022-4E09-9CF9-2C09D4420505}" dt="2022-04-19T19:34:21.098" v="607" actId="20577"/>
          <ac:spMkLst>
            <pc:docMk/>
            <pc:sldMk cId="2512068787" sldId="292"/>
            <ac:spMk id="3" creationId="{B4E1D94A-D1EC-751B-19C5-82D66B648DF5}"/>
          </ac:spMkLst>
        </pc:spChg>
        <pc:spChg chg="del">
          <ac:chgData name="Cynthia Xu" userId="S::yx221@duke.edu::a023d462-0134-4ead-8998-76e83f6bcce6" providerId="AD" clId="Web-{ADE0685C-0022-4E09-9CF9-2C09D4420505}" dt="2022-04-19T19:32:46.424" v="501"/>
          <ac:spMkLst>
            <pc:docMk/>
            <pc:sldMk cId="2512068787" sldId="292"/>
            <ac:spMk id="4" creationId="{8909E69F-65DA-57E1-19F1-4A201B53C350}"/>
          </ac:spMkLst>
        </pc:spChg>
      </pc:sldChg>
      <pc:sldChg chg="modSp">
        <pc:chgData name="Cynthia Xu" userId="S::yx221@duke.edu::a023d462-0134-4ead-8998-76e83f6bcce6" providerId="AD" clId="Web-{ADE0685C-0022-4E09-9CF9-2C09D4420505}" dt="2022-04-19T19:46:52.908" v="839" actId="20577"/>
        <pc:sldMkLst>
          <pc:docMk/>
          <pc:sldMk cId="1097212812" sldId="295"/>
        </pc:sldMkLst>
        <pc:spChg chg="mod">
          <ac:chgData name="Cynthia Xu" userId="S::yx221@duke.edu::a023d462-0134-4ead-8998-76e83f6bcce6" providerId="AD" clId="Web-{ADE0685C-0022-4E09-9CF9-2C09D4420505}" dt="2022-04-19T19:46:52.908" v="839" actId="20577"/>
          <ac:spMkLst>
            <pc:docMk/>
            <pc:sldMk cId="1097212812" sldId="295"/>
            <ac:spMk id="2" creationId="{A56ED5D6-B56E-24FF-777A-2471C8F96EDF}"/>
          </ac:spMkLst>
        </pc:spChg>
      </pc:sldChg>
      <pc:sldChg chg="addSp delSp modSp">
        <pc:chgData name="Cynthia Xu" userId="S::yx221@duke.edu::a023d462-0134-4ead-8998-76e83f6bcce6" providerId="AD" clId="Web-{ADE0685C-0022-4E09-9CF9-2C09D4420505}" dt="2022-04-19T19:48:28.941" v="920" actId="14100"/>
        <pc:sldMkLst>
          <pc:docMk/>
          <pc:sldMk cId="1764583327" sldId="296"/>
        </pc:sldMkLst>
        <pc:spChg chg="mod">
          <ac:chgData name="Cynthia Xu" userId="S::yx221@duke.edu::a023d462-0134-4ead-8998-76e83f6bcce6" providerId="AD" clId="Web-{ADE0685C-0022-4E09-9CF9-2C09D4420505}" dt="2022-04-19T19:47:24.174" v="855" actId="20577"/>
          <ac:spMkLst>
            <pc:docMk/>
            <pc:sldMk cId="1764583327" sldId="296"/>
            <ac:spMk id="2" creationId="{C4E44F9B-E8D7-C6C4-95F9-1A6568630C45}"/>
          </ac:spMkLst>
        </pc:spChg>
        <pc:spChg chg="mod">
          <ac:chgData name="Cynthia Xu" userId="S::yx221@duke.edu::a023d462-0134-4ead-8998-76e83f6bcce6" providerId="AD" clId="Web-{ADE0685C-0022-4E09-9CF9-2C09D4420505}" dt="2022-04-19T19:48:28.941" v="920" actId="14100"/>
          <ac:spMkLst>
            <pc:docMk/>
            <pc:sldMk cId="1764583327" sldId="296"/>
            <ac:spMk id="3" creationId="{0C586D42-005A-2A99-86CB-4C9405138A31}"/>
          </ac:spMkLst>
        </pc:spChg>
        <pc:spChg chg="add del mod">
          <ac:chgData name="Cynthia Xu" userId="S::yx221@duke.edu::a023d462-0134-4ead-8998-76e83f6bcce6" providerId="AD" clId="Web-{ADE0685C-0022-4E09-9CF9-2C09D4420505}" dt="2022-04-19T19:47:38.690" v="860"/>
          <ac:spMkLst>
            <pc:docMk/>
            <pc:sldMk cId="1764583327" sldId="296"/>
            <ac:spMk id="5" creationId="{5A0E81CB-2446-01D3-3A04-A64CCCDA23CD}"/>
          </ac:spMkLst>
        </pc:spChg>
        <pc:spChg chg="add del">
          <ac:chgData name="Cynthia Xu" userId="S::yx221@duke.edu::a023d462-0134-4ead-8998-76e83f6bcce6" providerId="AD" clId="Web-{ADE0685C-0022-4E09-9CF9-2C09D4420505}" dt="2022-04-19T19:47:46.143" v="862"/>
          <ac:spMkLst>
            <pc:docMk/>
            <pc:sldMk cId="1764583327" sldId="296"/>
            <ac:spMk id="7" creationId="{D2C07B57-EA5E-066C-4280-3968EB3F6EED}"/>
          </ac:spMkLst>
        </pc:spChg>
        <pc:spChg chg="add del">
          <ac:chgData name="Cynthia Xu" userId="S::yx221@duke.edu::a023d462-0134-4ead-8998-76e83f6bcce6" providerId="AD" clId="Web-{ADE0685C-0022-4E09-9CF9-2C09D4420505}" dt="2022-04-19T19:48:02.628" v="867"/>
          <ac:spMkLst>
            <pc:docMk/>
            <pc:sldMk cId="1764583327" sldId="296"/>
            <ac:spMk id="9" creationId="{E8C9A6B0-FCDF-BE1F-41F9-9C373E91CCE9}"/>
          </ac:spMkLst>
        </pc:spChg>
      </pc:sldChg>
    </pc:docChg>
  </pc:docChgLst>
  <pc:docChgLst>
    <pc:chgData name="Cynthia Xu" userId="S::yx221@duke.edu::a023d462-0134-4ead-8998-76e83f6bcce6" providerId="AD" clId="Web-{E6CFB5F3-1ADA-45A6-8F79-A02AEACB4B47}"/>
    <pc:docChg chg="modSld">
      <pc:chgData name="Cynthia Xu" userId="S::yx221@duke.edu::a023d462-0134-4ead-8998-76e83f6bcce6" providerId="AD" clId="Web-{E6CFB5F3-1ADA-45A6-8F79-A02AEACB4B47}" dt="2022-04-20T03:31:48.013" v="26" actId="20577"/>
      <pc:docMkLst>
        <pc:docMk/>
      </pc:docMkLst>
      <pc:sldChg chg="modSp">
        <pc:chgData name="Cynthia Xu" userId="S::yx221@duke.edu::a023d462-0134-4ead-8998-76e83f6bcce6" providerId="AD" clId="Web-{E6CFB5F3-1ADA-45A6-8F79-A02AEACB4B47}" dt="2022-04-20T03:29:04.661" v="2" actId="20577"/>
        <pc:sldMkLst>
          <pc:docMk/>
          <pc:sldMk cId="1780058269" sldId="259"/>
        </pc:sldMkLst>
        <pc:spChg chg="mod">
          <ac:chgData name="Cynthia Xu" userId="S::yx221@duke.edu::a023d462-0134-4ead-8998-76e83f6bcce6" providerId="AD" clId="Web-{E6CFB5F3-1ADA-45A6-8F79-A02AEACB4B47}" dt="2022-04-20T03:29:04.661" v="2" actId="20577"/>
          <ac:spMkLst>
            <pc:docMk/>
            <pc:sldMk cId="1780058269" sldId="259"/>
            <ac:spMk id="105" creationId="{00000000-0000-0000-0000-000000000000}"/>
          </ac:spMkLst>
        </pc:spChg>
      </pc:sldChg>
      <pc:sldChg chg="modSp">
        <pc:chgData name="Cynthia Xu" userId="S::yx221@duke.edu::a023d462-0134-4ead-8998-76e83f6bcce6" providerId="AD" clId="Web-{E6CFB5F3-1ADA-45A6-8F79-A02AEACB4B47}" dt="2022-04-20T03:30:56.151" v="9" actId="14100"/>
        <pc:sldMkLst>
          <pc:docMk/>
          <pc:sldMk cId="729235749" sldId="297"/>
        </pc:sldMkLst>
        <pc:spChg chg="mod">
          <ac:chgData name="Cynthia Xu" userId="S::yx221@duke.edu::a023d462-0134-4ead-8998-76e83f6bcce6" providerId="AD" clId="Web-{E6CFB5F3-1ADA-45A6-8F79-A02AEACB4B47}" dt="2022-04-20T03:30:56.151" v="9" actId="14100"/>
          <ac:spMkLst>
            <pc:docMk/>
            <pc:sldMk cId="729235749" sldId="297"/>
            <ac:spMk id="2" creationId="{F5E55EF4-CF52-5416-7E59-E0F2BCC12AE5}"/>
          </ac:spMkLst>
        </pc:spChg>
      </pc:sldChg>
      <pc:sldChg chg="modSp">
        <pc:chgData name="Cynthia Xu" userId="S::yx221@duke.edu::a023d462-0134-4ead-8998-76e83f6bcce6" providerId="AD" clId="Web-{E6CFB5F3-1ADA-45A6-8F79-A02AEACB4B47}" dt="2022-04-20T03:31:04.589" v="10" actId="20577"/>
        <pc:sldMkLst>
          <pc:docMk/>
          <pc:sldMk cId="1466940381" sldId="298"/>
        </pc:sldMkLst>
        <pc:spChg chg="mod">
          <ac:chgData name="Cynthia Xu" userId="S::yx221@duke.edu::a023d462-0134-4ead-8998-76e83f6bcce6" providerId="AD" clId="Web-{E6CFB5F3-1ADA-45A6-8F79-A02AEACB4B47}" dt="2022-04-20T03:31:04.589" v="10" actId="20577"/>
          <ac:spMkLst>
            <pc:docMk/>
            <pc:sldMk cId="1466940381" sldId="298"/>
            <ac:spMk id="2" creationId="{1025D26B-67CF-BB16-9710-6A5F954F44CC}"/>
          </ac:spMkLst>
        </pc:spChg>
      </pc:sldChg>
      <pc:sldChg chg="modSp">
        <pc:chgData name="Cynthia Xu" userId="S::yx221@duke.edu::a023d462-0134-4ead-8998-76e83f6bcce6" providerId="AD" clId="Web-{E6CFB5F3-1ADA-45A6-8F79-A02AEACB4B47}" dt="2022-04-20T03:31:18.152" v="16" actId="20577"/>
        <pc:sldMkLst>
          <pc:docMk/>
          <pc:sldMk cId="2961132065" sldId="299"/>
        </pc:sldMkLst>
        <pc:spChg chg="mod">
          <ac:chgData name="Cynthia Xu" userId="S::yx221@duke.edu::a023d462-0134-4ead-8998-76e83f6bcce6" providerId="AD" clId="Web-{E6CFB5F3-1ADA-45A6-8F79-A02AEACB4B47}" dt="2022-04-20T03:31:18.152" v="16" actId="20577"/>
          <ac:spMkLst>
            <pc:docMk/>
            <pc:sldMk cId="2961132065" sldId="299"/>
            <ac:spMk id="2" creationId="{55DCF2B9-C742-8A84-21F3-B6028786ACB2}"/>
          </ac:spMkLst>
        </pc:spChg>
      </pc:sldChg>
      <pc:sldChg chg="modSp">
        <pc:chgData name="Cynthia Xu" userId="S::yx221@duke.edu::a023d462-0134-4ead-8998-76e83f6bcce6" providerId="AD" clId="Web-{E6CFB5F3-1ADA-45A6-8F79-A02AEACB4B47}" dt="2022-04-20T03:31:22.824" v="17" actId="20577"/>
        <pc:sldMkLst>
          <pc:docMk/>
          <pc:sldMk cId="222798047" sldId="300"/>
        </pc:sldMkLst>
        <pc:spChg chg="mod">
          <ac:chgData name="Cynthia Xu" userId="S::yx221@duke.edu::a023d462-0134-4ead-8998-76e83f6bcce6" providerId="AD" clId="Web-{E6CFB5F3-1ADA-45A6-8F79-A02AEACB4B47}" dt="2022-04-20T03:31:22.824" v="17" actId="20577"/>
          <ac:spMkLst>
            <pc:docMk/>
            <pc:sldMk cId="222798047" sldId="300"/>
            <ac:spMk id="2" creationId="{1A2B3DCE-D9FA-96B4-C31A-587792C18DAC}"/>
          </ac:spMkLst>
        </pc:spChg>
      </pc:sldChg>
      <pc:sldChg chg="modSp">
        <pc:chgData name="Cynthia Xu" userId="S::yx221@duke.edu::a023d462-0134-4ead-8998-76e83f6bcce6" providerId="AD" clId="Web-{E6CFB5F3-1ADA-45A6-8F79-A02AEACB4B47}" dt="2022-04-20T03:31:48.013" v="26" actId="20577"/>
        <pc:sldMkLst>
          <pc:docMk/>
          <pc:sldMk cId="1404772222" sldId="301"/>
        </pc:sldMkLst>
        <pc:spChg chg="mod">
          <ac:chgData name="Cynthia Xu" userId="S::yx221@duke.edu::a023d462-0134-4ead-8998-76e83f6bcce6" providerId="AD" clId="Web-{E6CFB5F3-1ADA-45A6-8F79-A02AEACB4B47}" dt="2022-04-20T03:31:48.013" v="26" actId="20577"/>
          <ac:spMkLst>
            <pc:docMk/>
            <pc:sldMk cId="1404772222" sldId="301"/>
            <ac:spMk id="2" creationId="{338242A8-669F-00DF-FB01-D8C05B995514}"/>
          </ac:spMkLst>
        </pc:spChg>
      </pc:sldChg>
      <pc:sldChg chg="modSp">
        <pc:chgData name="Cynthia Xu" userId="S::yx221@duke.edu::a023d462-0134-4ead-8998-76e83f6bcce6" providerId="AD" clId="Web-{E6CFB5F3-1ADA-45A6-8F79-A02AEACB4B47}" dt="2022-04-20T03:31:32.668" v="21" actId="20577"/>
        <pc:sldMkLst>
          <pc:docMk/>
          <pc:sldMk cId="3689769060" sldId="302"/>
        </pc:sldMkLst>
        <pc:spChg chg="mod">
          <ac:chgData name="Cynthia Xu" userId="S::yx221@duke.edu::a023d462-0134-4ead-8998-76e83f6bcce6" providerId="AD" clId="Web-{E6CFB5F3-1ADA-45A6-8F79-A02AEACB4B47}" dt="2022-04-20T03:31:32.668" v="21" actId="20577"/>
          <ac:spMkLst>
            <pc:docMk/>
            <pc:sldMk cId="3689769060" sldId="302"/>
            <ac:spMk id="2" creationId="{042C9734-8308-8264-49D0-46CEA6A6480A}"/>
          </ac:spMkLst>
        </pc:spChg>
      </pc:sldChg>
    </pc:docChg>
  </pc:docChgLst>
  <pc:docChgLst>
    <pc:chgData name="Cynthia Xu" userId="S::yx221@duke.edu::a023d462-0134-4ead-8998-76e83f6bcce6" providerId="AD" clId="Web-{5C2115BC-B5AE-4E86-95A6-A38BCC1A2CB8}"/>
    <pc:docChg chg="modSld">
      <pc:chgData name="Cynthia Xu" userId="S::yx221@duke.edu::a023d462-0134-4ead-8998-76e83f6bcce6" providerId="AD" clId="Web-{5C2115BC-B5AE-4E86-95A6-A38BCC1A2CB8}" dt="2022-04-22T04:28:47.419" v="638" actId="20577"/>
      <pc:docMkLst>
        <pc:docMk/>
      </pc:docMkLst>
      <pc:sldChg chg="modSp modNotes">
        <pc:chgData name="Cynthia Xu" userId="S::yx221@duke.edu::a023d462-0134-4ead-8998-76e83f6bcce6" providerId="AD" clId="Web-{5C2115BC-B5AE-4E86-95A6-A38BCC1A2CB8}" dt="2022-04-22T04:07:46.877" v="134"/>
        <pc:sldMkLst>
          <pc:docMk/>
          <pc:sldMk cId="817975347" sldId="261"/>
        </pc:sldMkLst>
        <pc:spChg chg="mod">
          <ac:chgData name="Cynthia Xu" userId="S::yx221@duke.edu::a023d462-0134-4ead-8998-76e83f6bcce6" providerId="AD" clId="Web-{5C2115BC-B5AE-4E86-95A6-A38BCC1A2CB8}" dt="2022-04-22T04:04:18.774" v="18" actId="20577"/>
          <ac:spMkLst>
            <pc:docMk/>
            <pc:sldMk cId="817975347" sldId="261"/>
            <ac:spMk id="2" creationId="{86309177-5EB5-1A7A-EF28-B94B22A6354B}"/>
          </ac:spMkLst>
        </pc:spChg>
      </pc:sldChg>
      <pc:sldChg chg="modSp modNotes">
        <pc:chgData name="Cynthia Xu" userId="S::yx221@duke.edu::a023d462-0134-4ead-8998-76e83f6bcce6" providerId="AD" clId="Web-{5C2115BC-B5AE-4E86-95A6-A38BCC1A2CB8}" dt="2022-04-22T04:10:13.977" v="246"/>
        <pc:sldMkLst>
          <pc:docMk/>
          <pc:sldMk cId="2608761133" sldId="272"/>
        </pc:sldMkLst>
        <pc:spChg chg="mod">
          <ac:chgData name="Cynthia Xu" userId="S::yx221@duke.edu::a023d462-0134-4ead-8998-76e83f6bcce6" providerId="AD" clId="Web-{5C2115BC-B5AE-4E86-95A6-A38BCC1A2CB8}" dt="2022-04-22T04:02:40.113" v="14" actId="20577"/>
          <ac:spMkLst>
            <pc:docMk/>
            <pc:sldMk cId="2608761133" sldId="272"/>
            <ac:spMk id="2" creationId="{86309177-5EB5-1A7A-EF28-B94B22A6354B}"/>
          </ac:spMkLst>
        </pc:spChg>
      </pc:sldChg>
      <pc:sldChg chg="modNotes">
        <pc:chgData name="Cynthia Xu" userId="S::yx221@duke.edu::a023d462-0134-4ead-8998-76e83f6bcce6" providerId="AD" clId="Web-{5C2115BC-B5AE-4E86-95A6-A38BCC1A2CB8}" dt="2022-04-22T04:16:45.745" v="518"/>
        <pc:sldMkLst>
          <pc:docMk/>
          <pc:sldMk cId="3214236702" sldId="273"/>
        </pc:sldMkLst>
      </pc:sldChg>
      <pc:sldChg chg="modSp">
        <pc:chgData name="Cynthia Xu" userId="S::yx221@duke.edu::a023d462-0134-4ead-8998-76e83f6bcce6" providerId="AD" clId="Web-{5C2115BC-B5AE-4E86-95A6-A38BCC1A2CB8}" dt="2022-04-22T04:01:35.157" v="8"/>
        <pc:sldMkLst>
          <pc:docMk/>
          <pc:sldMk cId="1285956194" sldId="277"/>
        </pc:sldMkLst>
        <pc:graphicFrameChg chg="modGraphic">
          <ac:chgData name="Cynthia Xu" userId="S::yx221@duke.edu::a023d462-0134-4ead-8998-76e83f6bcce6" providerId="AD" clId="Web-{5C2115BC-B5AE-4E86-95A6-A38BCC1A2CB8}" dt="2022-04-22T04:01:35.157" v="8"/>
          <ac:graphicFrameMkLst>
            <pc:docMk/>
            <pc:sldMk cId="1285956194" sldId="277"/>
            <ac:graphicFrameMk id="7" creationId="{D2AE96AB-AF25-6B76-7CCC-05266C4F56BC}"/>
          </ac:graphicFrameMkLst>
        </pc:graphicFrameChg>
      </pc:sldChg>
      <pc:sldChg chg="modSp">
        <pc:chgData name="Cynthia Xu" userId="S::yx221@duke.edu::a023d462-0134-4ead-8998-76e83f6bcce6" providerId="AD" clId="Web-{5C2115BC-B5AE-4E86-95A6-A38BCC1A2CB8}" dt="2022-04-22T04:23:32.576" v="586" actId="20577"/>
        <pc:sldMkLst>
          <pc:docMk/>
          <pc:sldMk cId="366051145" sldId="278"/>
        </pc:sldMkLst>
        <pc:spChg chg="mod">
          <ac:chgData name="Cynthia Xu" userId="S::yx221@duke.edu::a023d462-0134-4ead-8998-76e83f6bcce6" providerId="AD" clId="Web-{5C2115BC-B5AE-4E86-95A6-A38BCC1A2CB8}" dt="2022-04-22T04:22:52.324" v="581" actId="20577"/>
          <ac:spMkLst>
            <pc:docMk/>
            <pc:sldMk cId="366051145" sldId="278"/>
            <ac:spMk id="3" creationId="{1F981AEA-1B61-FBF5-A1B2-78119C0EAC14}"/>
          </ac:spMkLst>
        </pc:spChg>
        <pc:spChg chg="mod">
          <ac:chgData name="Cynthia Xu" userId="S::yx221@duke.edu::a023d462-0134-4ead-8998-76e83f6bcce6" providerId="AD" clId="Web-{5C2115BC-B5AE-4E86-95A6-A38BCC1A2CB8}" dt="2022-04-22T04:23:32.576" v="586" actId="20577"/>
          <ac:spMkLst>
            <pc:docMk/>
            <pc:sldMk cId="366051145" sldId="278"/>
            <ac:spMk id="4" creationId="{9C9B529B-FB8A-878F-C99E-5FAB68A42A67}"/>
          </ac:spMkLst>
        </pc:spChg>
        <pc:picChg chg="mod">
          <ac:chgData name="Cynthia Xu" userId="S::yx221@duke.edu::a023d462-0134-4ead-8998-76e83f6bcce6" providerId="AD" clId="Web-{5C2115BC-B5AE-4E86-95A6-A38BCC1A2CB8}" dt="2022-04-22T04:22:16.057" v="579" actId="1076"/>
          <ac:picMkLst>
            <pc:docMk/>
            <pc:sldMk cId="366051145" sldId="278"/>
            <ac:picMk id="5" creationId="{D44D1B8E-1BA8-215C-139E-3BE279C6BA04}"/>
          </ac:picMkLst>
        </pc:picChg>
        <pc:picChg chg="mod">
          <ac:chgData name="Cynthia Xu" userId="S::yx221@duke.edu::a023d462-0134-4ead-8998-76e83f6bcce6" providerId="AD" clId="Web-{5C2115BC-B5AE-4E86-95A6-A38BCC1A2CB8}" dt="2022-04-22T04:22:21.354" v="580" actId="1076"/>
          <ac:picMkLst>
            <pc:docMk/>
            <pc:sldMk cId="366051145" sldId="278"/>
            <ac:picMk id="6" creationId="{7959F699-41B7-B892-5D36-27E68C1D8F49}"/>
          </ac:picMkLst>
        </pc:picChg>
      </pc:sldChg>
      <pc:sldChg chg="modNotes">
        <pc:chgData name="Cynthia Xu" userId="S::yx221@duke.edu::a023d462-0134-4ead-8998-76e83f6bcce6" providerId="AD" clId="Web-{5C2115BC-B5AE-4E86-95A6-A38BCC1A2CB8}" dt="2022-04-22T04:16:33.010" v="516"/>
        <pc:sldMkLst>
          <pc:docMk/>
          <pc:sldMk cId="1487168659" sldId="287"/>
        </pc:sldMkLst>
      </pc:sldChg>
      <pc:sldChg chg="modNotes">
        <pc:chgData name="Cynthia Xu" userId="S::yx221@duke.edu::a023d462-0134-4ead-8998-76e83f6bcce6" providerId="AD" clId="Web-{5C2115BC-B5AE-4E86-95A6-A38BCC1A2CB8}" dt="2022-04-22T04:15:27.788" v="435"/>
        <pc:sldMkLst>
          <pc:docMk/>
          <pc:sldMk cId="974308574" sldId="304"/>
        </pc:sldMkLst>
      </pc:sldChg>
      <pc:sldChg chg="modSp modCm">
        <pc:chgData name="Cynthia Xu" userId="S::yx221@duke.edu::a023d462-0134-4ead-8998-76e83f6bcce6" providerId="AD" clId="Web-{5C2115BC-B5AE-4E86-95A6-A38BCC1A2CB8}" dt="2022-04-22T04:20:43.490" v="561" actId="20577"/>
        <pc:sldMkLst>
          <pc:docMk/>
          <pc:sldMk cId="49955799" sldId="313"/>
        </pc:sldMkLst>
        <pc:spChg chg="mod">
          <ac:chgData name="Cynthia Xu" userId="S::yx221@duke.edu::a023d462-0134-4ead-8998-76e83f6bcce6" providerId="AD" clId="Web-{5C2115BC-B5AE-4E86-95A6-A38BCC1A2CB8}" dt="2022-04-22T04:20:43.490" v="561" actId="20577"/>
          <ac:spMkLst>
            <pc:docMk/>
            <pc:sldMk cId="49955799" sldId="313"/>
            <ac:spMk id="5" creationId="{74319573-9496-8D12-6793-35ACFEE64B2D}"/>
          </ac:spMkLst>
        </pc:spChg>
      </pc:sldChg>
      <pc:sldChg chg="addSp modSp">
        <pc:chgData name="Cynthia Xu" userId="S::yx221@duke.edu::a023d462-0134-4ead-8998-76e83f6bcce6" providerId="AD" clId="Web-{5C2115BC-B5AE-4E86-95A6-A38BCC1A2CB8}" dt="2022-04-22T04:18:55.704" v="546" actId="20577"/>
        <pc:sldMkLst>
          <pc:docMk/>
          <pc:sldMk cId="3676318054" sldId="320"/>
        </pc:sldMkLst>
        <pc:spChg chg="add mod">
          <ac:chgData name="Cynthia Xu" userId="S::yx221@duke.edu::a023d462-0134-4ead-8998-76e83f6bcce6" providerId="AD" clId="Web-{5C2115BC-B5AE-4E86-95A6-A38BCC1A2CB8}" dt="2022-04-22T04:18:46.297" v="543" actId="20577"/>
          <ac:spMkLst>
            <pc:docMk/>
            <pc:sldMk cId="3676318054" sldId="320"/>
            <ac:spMk id="7" creationId="{E9003ECD-A47D-47BE-F2CD-3920ED44B6D2}"/>
          </ac:spMkLst>
        </pc:spChg>
        <pc:spChg chg="mod">
          <ac:chgData name="Cynthia Xu" userId="S::yx221@duke.edu::a023d462-0134-4ead-8998-76e83f6bcce6" providerId="AD" clId="Web-{5C2115BC-B5AE-4E86-95A6-A38BCC1A2CB8}" dt="2022-04-22T04:18:18.843" v="537" actId="20577"/>
          <ac:spMkLst>
            <pc:docMk/>
            <pc:sldMk cId="3676318054" sldId="320"/>
            <ac:spMk id="8" creationId="{2A1E0798-2B8F-A838-8F88-58EB97CCCA91}"/>
          </ac:spMkLst>
        </pc:spChg>
        <pc:spChg chg="add mod">
          <ac:chgData name="Cynthia Xu" userId="S::yx221@duke.edu::a023d462-0134-4ead-8998-76e83f6bcce6" providerId="AD" clId="Web-{5C2115BC-B5AE-4E86-95A6-A38BCC1A2CB8}" dt="2022-04-22T04:18:55.704" v="546" actId="20577"/>
          <ac:spMkLst>
            <pc:docMk/>
            <pc:sldMk cId="3676318054" sldId="320"/>
            <ac:spMk id="11" creationId="{CBF56CFD-2E44-5BF0-C8FF-9A194E0E1120}"/>
          </ac:spMkLst>
        </pc:spChg>
      </pc:sldChg>
      <pc:sldChg chg="delSp modSp">
        <pc:chgData name="Cynthia Xu" userId="S::yx221@duke.edu::a023d462-0134-4ead-8998-76e83f6bcce6" providerId="AD" clId="Web-{5C2115BC-B5AE-4E86-95A6-A38BCC1A2CB8}" dt="2022-04-22T04:28:47.419" v="638" actId="20577"/>
        <pc:sldMkLst>
          <pc:docMk/>
          <pc:sldMk cId="4091395907" sldId="321"/>
        </pc:sldMkLst>
        <pc:spChg chg="mod">
          <ac:chgData name="Cynthia Xu" userId="S::yx221@duke.edu::a023d462-0134-4ead-8998-76e83f6bcce6" providerId="AD" clId="Web-{5C2115BC-B5AE-4E86-95A6-A38BCC1A2CB8}" dt="2022-04-22T04:28:18.434" v="632" actId="1076"/>
          <ac:spMkLst>
            <pc:docMk/>
            <pc:sldMk cId="4091395907" sldId="321"/>
            <ac:spMk id="5" creationId="{BCFF2C6B-3416-4E70-88E6-0B078471062A}"/>
          </ac:spMkLst>
        </pc:spChg>
        <pc:spChg chg="mod">
          <ac:chgData name="Cynthia Xu" userId="S::yx221@duke.edu::a023d462-0134-4ead-8998-76e83f6bcce6" providerId="AD" clId="Web-{5C2115BC-B5AE-4E86-95A6-A38BCC1A2CB8}" dt="2022-04-22T04:26:00.286" v="611" actId="1076"/>
          <ac:spMkLst>
            <pc:docMk/>
            <pc:sldMk cId="4091395907" sldId="321"/>
            <ac:spMk id="7" creationId="{A62A0573-E818-E457-7699-FF2E5CA057B8}"/>
          </ac:spMkLst>
        </pc:spChg>
        <pc:spChg chg="mod">
          <ac:chgData name="Cynthia Xu" userId="S::yx221@duke.edu::a023d462-0134-4ead-8998-76e83f6bcce6" providerId="AD" clId="Web-{5C2115BC-B5AE-4E86-95A6-A38BCC1A2CB8}" dt="2022-04-22T04:28:31.012" v="633" actId="1076"/>
          <ac:spMkLst>
            <pc:docMk/>
            <pc:sldMk cId="4091395907" sldId="321"/>
            <ac:spMk id="14" creationId="{58FF95E3-DCBE-5EC8-51D5-C772E3ED4E61}"/>
          </ac:spMkLst>
        </pc:spChg>
        <pc:spChg chg="mod">
          <ac:chgData name="Cynthia Xu" userId="S::yx221@duke.edu::a023d462-0134-4ead-8998-76e83f6bcce6" providerId="AD" clId="Web-{5C2115BC-B5AE-4E86-95A6-A38BCC1A2CB8}" dt="2022-04-22T04:28:47.419" v="638" actId="20577"/>
          <ac:spMkLst>
            <pc:docMk/>
            <pc:sldMk cId="4091395907" sldId="321"/>
            <ac:spMk id="15" creationId="{59C68CEA-5CD4-93E4-2060-135F06BEAB48}"/>
          </ac:spMkLst>
        </pc:spChg>
        <pc:spChg chg="mod">
          <ac:chgData name="Cynthia Xu" userId="S::yx221@duke.edu::a023d462-0134-4ead-8998-76e83f6bcce6" providerId="AD" clId="Web-{5C2115BC-B5AE-4E86-95A6-A38BCC1A2CB8}" dt="2022-04-22T04:27:59.042" v="628" actId="1076"/>
          <ac:spMkLst>
            <pc:docMk/>
            <pc:sldMk cId="4091395907" sldId="321"/>
            <ac:spMk id="16" creationId="{9ED9278E-68F6-A971-093C-49A82A7DB324}"/>
          </ac:spMkLst>
        </pc:spChg>
        <pc:spChg chg="mod">
          <ac:chgData name="Cynthia Xu" userId="S::yx221@duke.edu::a023d462-0134-4ead-8998-76e83f6bcce6" providerId="AD" clId="Web-{5C2115BC-B5AE-4E86-95A6-A38BCC1A2CB8}" dt="2022-04-22T04:28:11.090" v="631" actId="1076"/>
          <ac:spMkLst>
            <pc:docMk/>
            <pc:sldMk cId="4091395907" sldId="321"/>
            <ac:spMk id="18" creationId="{AECC2A1F-E4C7-2297-C90E-69CB53105BD5}"/>
          </ac:spMkLst>
        </pc:spChg>
        <pc:spChg chg="del">
          <ac:chgData name="Cynthia Xu" userId="S::yx221@duke.edu::a023d462-0134-4ead-8998-76e83f6bcce6" providerId="AD" clId="Web-{5C2115BC-B5AE-4E86-95A6-A38BCC1A2CB8}" dt="2022-04-22T04:24:27.922" v="590"/>
          <ac:spMkLst>
            <pc:docMk/>
            <pc:sldMk cId="4091395907" sldId="321"/>
            <ac:spMk id="19" creationId="{27586E72-ADB2-6AEE-EFF7-F22022C33607}"/>
          </ac:spMkLst>
        </pc:spChg>
        <pc:spChg chg="mod">
          <ac:chgData name="Cynthia Xu" userId="S::yx221@duke.edu::a023d462-0134-4ead-8998-76e83f6bcce6" providerId="AD" clId="Web-{5C2115BC-B5AE-4E86-95A6-A38BCC1A2CB8}" dt="2022-04-22T04:28:03.589" v="629" actId="1076"/>
          <ac:spMkLst>
            <pc:docMk/>
            <pc:sldMk cId="4091395907" sldId="321"/>
            <ac:spMk id="21" creationId="{CD504ACD-0C2A-5F6C-BC90-F1BCA09BB96F}"/>
          </ac:spMkLst>
        </pc:spChg>
        <pc:picChg chg="mod">
          <ac:chgData name="Cynthia Xu" userId="S::yx221@duke.edu::a023d462-0134-4ead-8998-76e83f6bcce6" providerId="AD" clId="Web-{5C2115BC-B5AE-4E86-95A6-A38BCC1A2CB8}" dt="2022-04-22T04:28:35.560" v="634" actId="1076"/>
          <ac:picMkLst>
            <pc:docMk/>
            <pc:sldMk cId="4091395907" sldId="321"/>
            <ac:picMk id="20" creationId="{209C55EB-1D86-35D0-04E1-185D661B084D}"/>
          </ac:picMkLst>
        </pc:picChg>
      </pc:sldChg>
    </pc:docChg>
  </pc:docChgLst>
  <pc:docChgLst>
    <pc:chgData name="James Chung" userId="S::jc838@duke.edu::7a344328-a7bc-48ce-ab44-f8792631de13" providerId="AD" clId="Web-{B646D583-3D5B-4683-85D5-BB6A328EF417}"/>
    <pc:docChg chg="modSld">
      <pc:chgData name="James Chung" userId="S::jc838@duke.edu::7a344328-a7bc-48ce-ab44-f8792631de13" providerId="AD" clId="Web-{B646D583-3D5B-4683-85D5-BB6A328EF417}" dt="2022-04-19T18:29:28.022" v="62" actId="20577"/>
      <pc:docMkLst>
        <pc:docMk/>
      </pc:docMkLst>
      <pc:sldChg chg="modSp">
        <pc:chgData name="James Chung" userId="S::jc838@duke.edu::7a344328-a7bc-48ce-ab44-f8792631de13" providerId="AD" clId="Web-{B646D583-3D5B-4683-85D5-BB6A328EF417}" dt="2022-04-19T18:29:28.022" v="62" actId="20577"/>
        <pc:sldMkLst>
          <pc:docMk/>
          <pc:sldMk cId="1477678431" sldId="263"/>
        </pc:sldMkLst>
        <pc:spChg chg="mod">
          <ac:chgData name="James Chung" userId="S::jc838@duke.edu::7a344328-a7bc-48ce-ab44-f8792631de13" providerId="AD" clId="Web-{B646D583-3D5B-4683-85D5-BB6A328EF417}" dt="2022-04-19T18:29:28.022" v="62" actId="20577"/>
          <ac:spMkLst>
            <pc:docMk/>
            <pc:sldMk cId="1477678431" sldId="263"/>
            <ac:spMk id="3" creationId="{E6DE7830-5948-652D-FBBE-226A35CA23C2}"/>
          </ac:spMkLst>
        </pc:spChg>
      </pc:sldChg>
    </pc:docChg>
  </pc:docChgLst>
  <pc:docChgLst>
    <pc:chgData name="Cynthia Xu" userId="S::yx221@duke.edu::a023d462-0134-4ead-8998-76e83f6bcce6" providerId="AD" clId="Web-{91FD627D-E5A8-427D-AA16-9DB9F789F945}"/>
    <pc:docChg chg="modSld">
      <pc:chgData name="Cynthia Xu" userId="S::yx221@duke.edu::a023d462-0134-4ead-8998-76e83f6bcce6" providerId="AD" clId="Web-{91FD627D-E5A8-427D-AA16-9DB9F789F945}" dt="2022-04-19T15:06:27.168" v="3" actId="20577"/>
      <pc:docMkLst>
        <pc:docMk/>
      </pc:docMkLst>
      <pc:sldChg chg="modSp">
        <pc:chgData name="Cynthia Xu" userId="S::yx221@duke.edu::a023d462-0134-4ead-8998-76e83f6bcce6" providerId="AD" clId="Web-{91FD627D-E5A8-427D-AA16-9DB9F789F945}" dt="2022-04-19T15:06:27.168" v="3" actId="20577"/>
        <pc:sldMkLst>
          <pc:docMk/>
          <pc:sldMk cId="1780058269" sldId="259"/>
        </pc:sldMkLst>
        <pc:spChg chg="mod">
          <ac:chgData name="Cynthia Xu" userId="S::yx221@duke.edu::a023d462-0134-4ead-8998-76e83f6bcce6" providerId="AD" clId="Web-{91FD627D-E5A8-427D-AA16-9DB9F789F945}" dt="2022-04-19T15:06:27.168" v="3" actId="20577"/>
          <ac:spMkLst>
            <pc:docMk/>
            <pc:sldMk cId="1780058269" sldId="259"/>
            <ac:spMk id="105" creationId="{00000000-0000-0000-0000-000000000000}"/>
          </ac:spMkLst>
        </pc:spChg>
      </pc:sldChg>
    </pc:docChg>
  </pc:docChgLst>
  <pc:docChgLst>
    <pc:chgData name="Liyang Wu" userId="S::lw353@duke.edu::7d508418-72a5-408f-b562-dd530bceba44" providerId="AD" clId="Web-{86147A84-833B-49B1-9347-06659C6F5823}"/>
    <pc:docChg chg="modSld">
      <pc:chgData name="Liyang Wu" userId="S::lw353@duke.edu::7d508418-72a5-408f-b562-dd530bceba44" providerId="AD" clId="Web-{86147A84-833B-49B1-9347-06659C6F5823}" dt="2022-04-22T12:25:06.169" v="377"/>
      <pc:docMkLst>
        <pc:docMk/>
      </pc:docMkLst>
      <pc:sldChg chg="modNotes">
        <pc:chgData name="Liyang Wu" userId="S::lw353@duke.edu::7d508418-72a5-408f-b562-dd530bceba44" providerId="AD" clId="Web-{86147A84-833B-49B1-9347-06659C6F5823}" dt="2022-04-22T12:15:52.166" v="31"/>
        <pc:sldMkLst>
          <pc:docMk/>
          <pc:sldMk cId="2965045444" sldId="274"/>
        </pc:sldMkLst>
      </pc:sldChg>
      <pc:sldChg chg="modNotes">
        <pc:chgData name="Liyang Wu" userId="S::lw353@duke.edu::7d508418-72a5-408f-b562-dd530bceba44" providerId="AD" clId="Web-{86147A84-833B-49B1-9347-06659C6F5823}" dt="2022-04-22T12:18:54.552" v="160"/>
        <pc:sldMkLst>
          <pc:docMk/>
          <pc:sldMk cId="729235749" sldId="297"/>
        </pc:sldMkLst>
      </pc:sldChg>
      <pc:sldChg chg="modNotes">
        <pc:chgData name="Liyang Wu" userId="S::lw353@duke.edu::7d508418-72a5-408f-b562-dd530bceba44" providerId="AD" clId="Web-{86147A84-833B-49B1-9347-06659C6F5823}" dt="2022-04-22T12:16:53.451" v="65"/>
        <pc:sldMkLst>
          <pc:docMk/>
          <pc:sldMk cId="1722081582" sldId="303"/>
        </pc:sldMkLst>
      </pc:sldChg>
      <pc:sldChg chg="modNotes">
        <pc:chgData name="Liyang Wu" userId="S::lw353@duke.edu::7d508418-72a5-408f-b562-dd530bceba44" providerId="AD" clId="Web-{86147A84-833B-49B1-9347-06659C6F5823}" dt="2022-04-22T12:25:06.169" v="377"/>
        <pc:sldMkLst>
          <pc:docMk/>
          <pc:sldMk cId="286535474" sldId="307"/>
        </pc:sldMkLst>
      </pc:sldChg>
      <pc:sldChg chg="modNotes">
        <pc:chgData name="Liyang Wu" userId="S::lw353@duke.edu::7d508418-72a5-408f-b562-dd530bceba44" providerId="AD" clId="Web-{86147A84-833B-49B1-9347-06659C6F5823}" dt="2022-04-22T12:22:25.893" v="292"/>
        <pc:sldMkLst>
          <pc:docMk/>
          <pc:sldMk cId="4142661641" sldId="308"/>
        </pc:sldMkLst>
      </pc:sldChg>
      <pc:sldChg chg="modNotes">
        <pc:chgData name="Liyang Wu" userId="S::lw353@duke.edu::7d508418-72a5-408f-b562-dd530bceba44" providerId="AD" clId="Web-{86147A84-833B-49B1-9347-06659C6F5823}" dt="2022-04-22T12:22:48.379" v="298"/>
        <pc:sldMkLst>
          <pc:docMk/>
          <pc:sldMk cId="1654411001" sldId="309"/>
        </pc:sldMkLst>
      </pc:sldChg>
      <pc:sldChg chg="modNotes">
        <pc:chgData name="Liyang Wu" userId="S::lw353@duke.edu::7d508418-72a5-408f-b562-dd530bceba44" providerId="AD" clId="Web-{86147A84-833B-49B1-9347-06659C6F5823}" dt="2022-04-22T12:21:52.173" v="267"/>
        <pc:sldMkLst>
          <pc:docMk/>
          <pc:sldMk cId="1799458385" sldId="311"/>
        </pc:sldMkLst>
      </pc:sldChg>
      <pc:sldChg chg="modNotes">
        <pc:chgData name="Liyang Wu" userId="S::lw353@duke.edu::7d508418-72a5-408f-b562-dd530bceba44" providerId="AD" clId="Web-{86147A84-833B-49B1-9347-06659C6F5823}" dt="2022-04-22T12:20:41.637" v="229"/>
        <pc:sldMkLst>
          <pc:docMk/>
          <pc:sldMk cId="3770365419" sldId="315"/>
        </pc:sldMkLst>
      </pc:sldChg>
      <pc:sldChg chg="modNotes">
        <pc:chgData name="Liyang Wu" userId="S::lw353@duke.edu::7d508418-72a5-408f-b562-dd530bceba44" providerId="AD" clId="Web-{86147A84-833B-49B1-9347-06659C6F5823}" dt="2022-04-22T12:21:25.202" v="254"/>
        <pc:sldMkLst>
          <pc:docMk/>
          <pc:sldMk cId="3934489923" sldId="316"/>
        </pc:sldMkLst>
      </pc:sldChg>
      <pc:sldChg chg="modNotes">
        <pc:chgData name="Liyang Wu" userId="S::lw353@duke.edu::7d508418-72a5-408f-b562-dd530bceba44" providerId="AD" clId="Web-{86147A84-833B-49B1-9347-06659C6F5823}" dt="2022-04-22T12:19:09.491" v="167"/>
        <pc:sldMkLst>
          <pc:docMk/>
          <pc:sldMk cId="3740935776" sldId="318"/>
        </pc:sldMkLst>
      </pc:sldChg>
    </pc:docChg>
  </pc:docChgLst>
  <pc:docChgLst>
    <pc:chgData name="Liyang Wu" userId="S::lw353@duke.edu::7d508418-72a5-408f-b562-dd530bceba44" providerId="AD" clId="Web-{C5EEB42A-0038-48E2-A102-AB628104AA46}"/>
    <pc:docChg chg="addSld modSld">
      <pc:chgData name="Liyang Wu" userId="S::lw353@duke.edu::7d508418-72a5-408f-b562-dd530bceba44" providerId="AD" clId="Web-{C5EEB42A-0038-48E2-A102-AB628104AA46}" dt="2022-04-19T21:22:17.166" v="10" actId="14100"/>
      <pc:docMkLst>
        <pc:docMk/>
      </pc:docMkLst>
      <pc:sldChg chg="addSp delSp modSp new">
        <pc:chgData name="Liyang Wu" userId="S::lw353@duke.edu::7d508418-72a5-408f-b562-dd530bceba44" providerId="AD" clId="Web-{C5EEB42A-0038-48E2-A102-AB628104AA46}" dt="2022-04-19T21:22:17.166" v="10" actId="14100"/>
        <pc:sldMkLst>
          <pc:docMk/>
          <pc:sldMk cId="1722081582" sldId="303"/>
        </pc:sldMkLst>
        <pc:spChg chg="mod">
          <ac:chgData name="Liyang Wu" userId="S::lw353@duke.edu::7d508418-72a5-408f-b562-dd530bceba44" providerId="AD" clId="Web-{C5EEB42A-0038-48E2-A102-AB628104AA46}" dt="2022-04-19T21:22:10.541" v="9" actId="1076"/>
          <ac:spMkLst>
            <pc:docMk/>
            <pc:sldMk cId="1722081582" sldId="303"/>
            <ac:spMk id="2" creationId="{12B415FD-CFD0-F448-2FB7-69080A734C98}"/>
          </ac:spMkLst>
        </pc:spChg>
        <pc:spChg chg="del">
          <ac:chgData name="Liyang Wu" userId="S::lw353@duke.edu::7d508418-72a5-408f-b562-dd530bceba44" providerId="AD" clId="Web-{C5EEB42A-0038-48E2-A102-AB628104AA46}" dt="2022-04-19T21:21:41.602" v="4"/>
          <ac:spMkLst>
            <pc:docMk/>
            <pc:sldMk cId="1722081582" sldId="303"/>
            <ac:spMk id="3" creationId="{0A5B8F31-6191-0F9F-948C-90A1BDA612CB}"/>
          </ac:spMkLst>
        </pc:spChg>
        <pc:picChg chg="add mod modCrop">
          <ac:chgData name="Liyang Wu" userId="S::lw353@duke.edu::7d508418-72a5-408f-b562-dd530bceba44" providerId="AD" clId="Web-{C5EEB42A-0038-48E2-A102-AB628104AA46}" dt="2022-04-19T21:22:17.166" v="10" actId="14100"/>
          <ac:picMkLst>
            <pc:docMk/>
            <pc:sldMk cId="1722081582" sldId="303"/>
            <ac:picMk id="4" creationId="{C6D39F26-76B3-E59B-BB2A-9A1362523DB2}"/>
          </ac:picMkLst>
        </pc:picChg>
      </pc:sldChg>
    </pc:docChg>
  </pc:docChgLst>
  <pc:docChgLst>
    <pc:chgData name="Cynthia Xu" userId="S::yx221@duke.edu::a023d462-0134-4ead-8998-76e83f6bcce6" providerId="AD" clId="Web-{B1FE2BD3-1D47-458F-8A97-2341D214AD31}"/>
    <pc:docChg chg="modSld">
      <pc:chgData name="Cynthia Xu" userId="S::yx221@duke.edu::a023d462-0134-4ead-8998-76e83f6bcce6" providerId="AD" clId="Web-{B1FE2BD3-1D47-458F-8A97-2341D214AD31}" dt="2022-04-20T18:54:15.726" v="218" actId="20577"/>
      <pc:docMkLst>
        <pc:docMk/>
      </pc:docMkLst>
      <pc:sldChg chg="modSp">
        <pc:chgData name="Cynthia Xu" userId="S::yx221@duke.edu::a023d462-0134-4ead-8998-76e83f6bcce6" providerId="AD" clId="Web-{B1FE2BD3-1D47-458F-8A97-2341D214AD31}" dt="2022-04-20T18:54:15.726" v="218" actId="20577"/>
        <pc:sldMkLst>
          <pc:docMk/>
          <pc:sldMk cId="0" sldId="258"/>
        </pc:sldMkLst>
        <pc:spChg chg="mod">
          <ac:chgData name="Cynthia Xu" userId="S::yx221@duke.edu::a023d462-0134-4ead-8998-76e83f6bcce6" providerId="AD" clId="Web-{B1FE2BD3-1D47-458F-8A97-2341D214AD31}" dt="2022-04-20T18:54:15.726" v="218" actId="20577"/>
          <ac:spMkLst>
            <pc:docMk/>
            <pc:sldMk cId="0" sldId="258"/>
            <ac:spMk id="118" creationId="{00000000-0000-0000-0000-000000000000}"/>
          </ac:spMkLst>
        </pc:spChg>
      </pc:sldChg>
      <pc:sldChg chg="modSp">
        <pc:chgData name="Cynthia Xu" userId="S::yx221@duke.edu::a023d462-0134-4ead-8998-76e83f6bcce6" providerId="AD" clId="Web-{B1FE2BD3-1D47-458F-8A97-2341D214AD31}" dt="2022-04-20T18:54:08.101" v="216" actId="20577"/>
        <pc:sldMkLst>
          <pc:docMk/>
          <pc:sldMk cId="854018359" sldId="271"/>
        </pc:sldMkLst>
        <pc:spChg chg="mod">
          <ac:chgData name="Cynthia Xu" userId="S::yx221@duke.edu::a023d462-0134-4ead-8998-76e83f6bcce6" providerId="AD" clId="Web-{B1FE2BD3-1D47-458F-8A97-2341D214AD31}" dt="2022-04-20T18:54:08.101" v="216" actId="20577"/>
          <ac:spMkLst>
            <pc:docMk/>
            <pc:sldMk cId="854018359" sldId="271"/>
            <ac:spMk id="2" creationId="{71A4B28E-5D9E-2E30-DFDF-200B0961D4C2}"/>
          </ac:spMkLst>
        </pc:spChg>
      </pc:sldChg>
      <pc:sldChg chg="modSp">
        <pc:chgData name="Cynthia Xu" userId="S::yx221@duke.edu::a023d462-0134-4ead-8998-76e83f6bcce6" providerId="AD" clId="Web-{B1FE2BD3-1D47-458F-8A97-2341D214AD31}" dt="2022-04-20T18:51:50.924" v="205" actId="1076"/>
        <pc:sldMkLst>
          <pc:docMk/>
          <pc:sldMk cId="1006705403" sldId="288"/>
        </pc:sldMkLst>
        <pc:spChg chg="mod">
          <ac:chgData name="Cynthia Xu" userId="S::yx221@duke.edu::a023d462-0134-4ead-8998-76e83f6bcce6" providerId="AD" clId="Web-{B1FE2BD3-1D47-458F-8A97-2341D214AD31}" dt="2022-04-20T18:51:50.924" v="205" actId="1076"/>
          <ac:spMkLst>
            <pc:docMk/>
            <pc:sldMk cId="1006705403" sldId="288"/>
            <ac:spMk id="5" creationId="{D011706E-BF49-15B2-724A-835E2A3232B7}"/>
          </ac:spMkLst>
        </pc:spChg>
      </pc:sldChg>
      <pc:sldChg chg="modSp">
        <pc:chgData name="Cynthia Xu" userId="S::yx221@duke.edu::a023d462-0134-4ead-8998-76e83f6bcce6" providerId="AD" clId="Web-{B1FE2BD3-1D47-458F-8A97-2341D214AD31}" dt="2022-04-20T18:30:40.832" v="70" actId="20577"/>
        <pc:sldMkLst>
          <pc:docMk/>
          <pc:sldMk cId="3985230883" sldId="290"/>
        </pc:sldMkLst>
        <pc:spChg chg="mod">
          <ac:chgData name="Cynthia Xu" userId="S::yx221@duke.edu::a023d462-0134-4ead-8998-76e83f6bcce6" providerId="AD" clId="Web-{B1FE2BD3-1D47-458F-8A97-2341D214AD31}" dt="2022-04-20T18:30:40.832" v="70" actId="20577"/>
          <ac:spMkLst>
            <pc:docMk/>
            <pc:sldMk cId="3985230883" sldId="290"/>
            <ac:spMk id="3" creationId="{DC8A14F2-4253-995F-AA59-C06DC9C89387}"/>
          </ac:spMkLst>
        </pc:spChg>
      </pc:sldChg>
      <pc:sldChg chg="modSp">
        <pc:chgData name="Cynthia Xu" userId="S::yx221@duke.edu::a023d462-0134-4ead-8998-76e83f6bcce6" providerId="AD" clId="Web-{B1FE2BD3-1D47-458F-8A97-2341D214AD31}" dt="2022-04-20T18:29:57.596" v="52" actId="20577"/>
        <pc:sldMkLst>
          <pc:docMk/>
          <pc:sldMk cId="2512068787" sldId="292"/>
        </pc:sldMkLst>
        <pc:spChg chg="mod">
          <ac:chgData name="Cynthia Xu" userId="S::yx221@duke.edu::a023d462-0134-4ead-8998-76e83f6bcce6" providerId="AD" clId="Web-{B1FE2BD3-1D47-458F-8A97-2341D214AD31}" dt="2022-04-20T18:29:57.596" v="52" actId="20577"/>
          <ac:spMkLst>
            <pc:docMk/>
            <pc:sldMk cId="2512068787" sldId="292"/>
            <ac:spMk id="3" creationId="{B4E1D94A-D1EC-751B-19C5-82D66B648DF5}"/>
          </ac:spMkLst>
        </pc:spChg>
      </pc:sldChg>
      <pc:sldChg chg="modSp">
        <pc:chgData name="Cynthia Xu" userId="S::yx221@duke.edu::a023d462-0134-4ead-8998-76e83f6bcce6" providerId="AD" clId="Web-{B1FE2BD3-1D47-458F-8A97-2341D214AD31}" dt="2022-04-20T18:39:15.303" v="142" actId="1076"/>
        <pc:sldMkLst>
          <pc:docMk/>
          <pc:sldMk cId="575781569" sldId="293"/>
        </pc:sldMkLst>
        <pc:spChg chg="mod">
          <ac:chgData name="Cynthia Xu" userId="S::yx221@duke.edu::a023d462-0134-4ead-8998-76e83f6bcce6" providerId="AD" clId="Web-{B1FE2BD3-1D47-458F-8A97-2341D214AD31}" dt="2022-04-20T18:39:15.303" v="142" actId="1076"/>
          <ac:spMkLst>
            <pc:docMk/>
            <pc:sldMk cId="575781569" sldId="293"/>
            <ac:spMk id="3" creationId="{D5C5D65B-A76C-DBDA-F239-62FF8A3D8545}"/>
          </ac:spMkLst>
        </pc:spChg>
      </pc:sldChg>
      <pc:sldChg chg="modSp">
        <pc:chgData name="Cynthia Xu" userId="S::yx221@duke.edu::a023d462-0134-4ead-8998-76e83f6bcce6" providerId="AD" clId="Web-{B1FE2BD3-1D47-458F-8A97-2341D214AD31}" dt="2022-04-20T18:44:51.034" v="196" actId="1076"/>
        <pc:sldMkLst>
          <pc:docMk/>
          <pc:sldMk cId="1097212812" sldId="295"/>
        </pc:sldMkLst>
        <pc:spChg chg="mod">
          <ac:chgData name="Cynthia Xu" userId="S::yx221@duke.edu::a023d462-0134-4ead-8998-76e83f6bcce6" providerId="AD" clId="Web-{B1FE2BD3-1D47-458F-8A97-2341D214AD31}" dt="2022-04-20T18:44:04.454" v="189" actId="14100"/>
          <ac:spMkLst>
            <pc:docMk/>
            <pc:sldMk cId="1097212812" sldId="295"/>
            <ac:spMk id="3" creationId="{33912918-4660-7A48-EFEF-E79CFC11213D}"/>
          </ac:spMkLst>
        </pc:spChg>
        <pc:spChg chg="mod">
          <ac:chgData name="Cynthia Xu" userId="S::yx221@duke.edu::a023d462-0134-4ead-8998-76e83f6bcce6" providerId="AD" clId="Web-{B1FE2BD3-1D47-458F-8A97-2341D214AD31}" dt="2022-04-20T18:44:51.034" v="196" actId="1076"/>
          <ac:spMkLst>
            <pc:docMk/>
            <pc:sldMk cId="1097212812" sldId="295"/>
            <ac:spMk id="5" creationId="{ECF74461-3382-6051-6FE8-61D0EF7A1C5B}"/>
          </ac:spMkLst>
        </pc:spChg>
        <pc:spChg chg="mod">
          <ac:chgData name="Cynthia Xu" userId="S::yx221@duke.edu::a023d462-0134-4ead-8998-76e83f6bcce6" providerId="AD" clId="Web-{B1FE2BD3-1D47-458F-8A97-2341D214AD31}" dt="2022-04-20T18:44:47.018" v="195" actId="1076"/>
          <ac:spMkLst>
            <pc:docMk/>
            <pc:sldMk cId="1097212812" sldId="295"/>
            <ac:spMk id="6" creationId="{C7E07CB7-0853-3C85-5E85-D0F5EE4606E7}"/>
          </ac:spMkLst>
        </pc:spChg>
        <pc:picChg chg="mod">
          <ac:chgData name="Cynthia Xu" userId="S::yx221@duke.edu::a023d462-0134-4ead-8998-76e83f6bcce6" providerId="AD" clId="Web-{B1FE2BD3-1D47-458F-8A97-2341D214AD31}" dt="2022-04-20T18:44:39.878" v="194" actId="1076"/>
          <ac:picMkLst>
            <pc:docMk/>
            <pc:sldMk cId="1097212812" sldId="295"/>
            <ac:picMk id="4" creationId="{CAC68351-479D-4DE8-3C84-B1971B983A4F}"/>
          </ac:picMkLst>
        </pc:picChg>
      </pc:sldChg>
      <pc:sldChg chg="modSp">
        <pc:chgData name="Cynthia Xu" userId="S::yx221@duke.edu::a023d462-0134-4ead-8998-76e83f6bcce6" providerId="AD" clId="Web-{B1FE2BD3-1D47-458F-8A97-2341D214AD31}" dt="2022-04-20T18:38:29.896" v="133" actId="20577"/>
        <pc:sldMkLst>
          <pc:docMk/>
          <pc:sldMk cId="729235749" sldId="297"/>
        </pc:sldMkLst>
        <pc:spChg chg="mod">
          <ac:chgData name="Cynthia Xu" userId="S::yx221@duke.edu::a023d462-0134-4ead-8998-76e83f6bcce6" providerId="AD" clId="Web-{B1FE2BD3-1D47-458F-8A97-2341D214AD31}" dt="2022-04-20T18:38:29.896" v="133" actId="20577"/>
          <ac:spMkLst>
            <pc:docMk/>
            <pc:sldMk cId="729235749" sldId="297"/>
            <ac:spMk id="3" creationId="{C00F6CFF-F407-F966-AABD-9EB3E44509CA}"/>
          </ac:spMkLst>
        </pc:spChg>
      </pc:sldChg>
      <pc:sldChg chg="modSp">
        <pc:chgData name="Cynthia Xu" userId="S::yx221@duke.edu::a023d462-0134-4ead-8998-76e83f6bcce6" providerId="AD" clId="Web-{B1FE2BD3-1D47-458F-8A97-2341D214AD31}" dt="2022-04-20T18:45:56.396" v="203" actId="1076"/>
        <pc:sldMkLst>
          <pc:docMk/>
          <pc:sldMk cId="2961132065" sldId="299"/>
        </pc:sldMkLst>
        <pc:spChg chg="mod">
          <ac:chgData name="Cynthia Xu" userId="S::yx221@duke.edu::a023d462-0134-4ead-8998-76e83f6bcce6" providerId="AD" clId="Web-{B1FE2BD3-1D47-458F-8A97-2341D214AD31}" dt="2022-04-20T18:45:43.927" v="200" actId="1076"/>
          <ac:spMkLst>
            <pc:docMk/>
            <pc:sldMk cId="2961132065" sldId="299"/>
            <ac:spMk id="3" creationId="{7CE789BD-517B-AC98-E49D-C974397F33E3}"/>
          </ac:spMkLst>
        </pc:spChg>
        <pc:picChg chg="mod">
          <ac:chgData name="Cynthia Xu" userId="S::yx221@duke.edu::a023d462-0134-4ead-8998-76e83f6bcce6" providerId="AD" clId="Web-{B1FE2BD3-1D47-458F-8A97-2341D214AD31}" dt="2022-04-20T18:45:49.911" v="201" actId="14100"/>
          <ac:picMkLst>
            <pc:docMk/>
            <pc:sldMk cId="2961132065" sldId="299"/>
            <ac:picMk id="4" creationId="{6B460909-46C1-C576-AF28-9E08E9F65567}"/>
          </ac:picMkLst>
        </pc:picChg>
        <pc:picChg chg="mod">
          <ac:chgData name="Cynthia Xu" userId="S::yx221@duke.edu::a023d462-0134-4ead-8998-76e83f6bcce6" providerId="AD" clId="Web-{B1FE2BD3-1D47-458F-8A97-2341D214AD31}" dt="2022-04-20T18:45:56.396" v="203" actId="1076"/>
          <ac:picMkLst>
            <pc:docMk/>
            <pc:sldMk cId="2961132065" sldId="299"/>
            <ac:picMk id="5" creationId="{CB5C09E0-9F79-0E73-8B73-2BBB04776A2F}"/>
          </ac:picMkLst>
        </pc:picChg>
      </pc:sldChg>
      <pc:sldChg chg="modSp">
        <pc:chgData name="Cynthia Xu" userId="S::yx221@duke.edu::a023d462-0134-4ead-8998-76e83f6bcce6" providerId="AD" clId="Web-{B1FE2BD3-1D47-458F-8A97-2341D214AD31}" dt="2022-04-20T18:38:50.803" v="139" actId="14100"/>
        <pc:sldMkLst>
          <pc:docMk/>
          <pc:sldMk cId="3689769060" sldId="302"/>
        </pc:sldMkLst>
        <pc:spChg chg="mod">
          <ac:chgData name="Cynthia Xu" userId="S::yx221@duke.edu::a023d462-0134-4ead-8998-76e83f6bcce6" providerId="AD" clId="Web-{B1FE2BD3-1D47-458F-8A97-2341D214AD31}" dt="2022-04-20T18:38:50.803" v="139" actId="14100"/>
          <ac:spMkLst>
            <pc:docMk/>
            <pc:sldMk cId="3689769060" sldId="302"/>
            <ac:spMk id="3" creationId="{D718A7F8-4CD8-573B-D8C8-DDA3F3B4155E}"/>
          </ac:spMkLst>
        </pc:spChg>
      </pc:sldChg>
      <pc:sldChg chg="modSp">
        <pc:chgData name="Cynthia Xu" userId="S::yx221@duke.edu::a023d462-0134-4ead-8998-76e83f6bcce6" providerId="AD" clId="Web-{B1FE2BD3-1D47-458F-8A97-2341D214AD31}" dt="2022-04-20T18:40:37.760" v="163" actId="1076"/>
        <pc:sldMkLst>
          <pc:docMk/>
          <pc:sldMk cId="1722081582" sldId="303"/>
        </pc:sldMkLst>
        <pc:spChg chg="mod">
          <ac:chgData name="Cynthia Xu" userId="S::yx221@duke.edu::a023d462-0134-4ead-8998-76e83f6bcce6" providerId="AD" clId="Web-{B1FE2BD3-1D47-458F-8A97-2341D214AD31}" dt="2022-04-20T18:34:23.590" v="99" actId="20577"/>
          <ac:spMkLst>
            <pc:docMk/>
            <pc:sldMk cId="1722081582" sldId="303"/>
            <ac:spMk id="2" creationId="{12B415FD-CFD0-F448-2FB7-69080A734C98}"/>
          </ac:spMkLst>
        </pc:spChg>
        <pc:spChg chg="mod">
          <ac:chgData name="Cynthia Xu" userId="S::yx221@duke.edu::a023d462-0134-4ead-8998-76e83f6bcce6" providerId="AD" clId="Web-{B1FE2BD3-1D47-458F-8A97-2341D214AD31}" dt="2022-04-20T18:40:37.760" v="163" actId="1076"/>
          <ac:spMkLst>
            <pc:docMk/>
            <pc:sldMk cId="1722081582" sldId="303"/>
            <ac:spMk id="3" creationId="{741BA81D-68CC-169F-0158-C40D75A97343}"/>
          </ac:spMkLst>
        </pc:spChg>
        <pc:picChg chg="mod">
          <ac:chgData name="Cynthia Xu" userId="S::yx221@duke.edu::a023d462-0134-4ead-8998-76e83f6bcce6" providerId="AD" clId="Web-{B1FE2BD3-1D47-458F-8A97-2341D214AD31}" dt="2022-04-20T18:40:28.915" v="162" actId="14100"/>
          <ac:picMkLst>
            <pc:docMk/>
            <pc:sldMk cId="1722081582" sldId="303"/>
            <ac:picMk id="4" creationId="{C6D39F26-76B3-E59B-BB2A-9A1362523DB2}"/>
          </ac:picMkLst>
        </pc:picChg>
      </pc:sldChg>
      <pc:sldChg chg="modSp">
        <pc:chgData name="Cynthia Xu" userId="S::yx221@duke.edu::a023d462-0134-4ead-8998-76e83f6bcce6" providerId="AD" clId="Web-{B1FE2BD3-1D47-458F-8A97-2341D214AD31}" dt="2022-04-20T18:31:01.301" v="71" actId="14100"/>
        <pc:sldMkLst>
          <pc:docMk/>
          <pc:sldMk cId="2196149907" sldId="305"/>
        </pc:sldMkLst>
        <pc:picChg chg="mod">
          <ac:chgData name="Cynthia Xu" userId="S::yx221@duke.edu::a023d462-0134-4ead-8998-76e83f6bcce6" providerId="AD" clId="Web-{B1FE2BD3-1D47-458F-8A97-2341D214AD31}" dt="2022-04-20T18:31:01.301" v="71" actId="14100"/>
          <ac:picMkLst>
            <pc:docMk/>
            <pc:sldMk cId="2196149907" sldId="305"/>
            <ac:picMk id="4" creationId="{6B37DDD6-5F1E-76FE-B7E7-84324543686C}"/>
          </ac:picMkLst>
        </pc:picChg>
      </pc:sldChg>
      <pc:sldChg chg="modSp">
        <pc:chgData name="Cynthia Xu" userId="S::yx221@duke.edu::a023d462-0134-4ead-8998-76e83f6bcce6" providerId="AD" clId="Web-{B1FE2BD3-1D47-458F-8A97-2341D214AD31}" dt="2022-04-20T18:42:37.498" v="177" actId="1076"/>
        <pc:sldMkLst>
          <pc:docMk/>
          <pc:sldMk cId="286535474" sldId="307"/>
        </pc:sldMkLst>
        <pc:spChg chg="mod">
          <ac:chgData name="Cynthia Xu" userId="S::yx221@duke.edu::a023d462-0134-4ead-8998-76e83f6bcce6" providerId="AD" clId="Web-{B1FE2BD3-1D47-458F-8A97-2341D214AD31}" dt="2022-04-20T18:42:37.498" v="177" actId="1076"/>
          <ac:spMkLst>
            <pc:docMk/>
            <pc:sldMk cId="286535474" sldId="307"/>
            <ac:spMk id="8" creationId="{352B6252-459D-2D88-0F3B-5AF9A13DA92A}"/>
          </ac:spMkLst>
        </pc:spChg>
      </pc:sldChg>
      <pc:sldChg chg="modSp">
        <pc:chgData name="Cynthia Xu" userId="S::yx221@duke.edu::a023d462-0134-4ead-8998-76e83f6bcce6" providerId="AD" clId="Web-{B1FE2BD3-1D47-458F-8A97-2341D214AD31}" dt="2022-04-20T18:41:18.855" v="170" actId="1076"/>
        <pc:sldMkLst>
          <pc:docMk/>
          <pc:sldMk cId="1654411001" sldId="309"/>
        </pc:sldMkLst>
        <pc:spChg chg="mod">
          <ac:chgData name="Cynthia Xu" userId="S::yx221@duke.edu::a023d462-0134-4ead-8998-76e83f6bcce6" providerId="AD" clId="Web-{B1FE2BD3-1D47-458F-8A97-2341D214AD31}" dt="2022-04-20T18:41:18.855" v="170" actId="1076"/>
          <ac:spMkLst>
            <pc:docMk/>
            <pc:sldMk cId="1654411001" sldId="309"/>
            <ac:spMk id="7" creationId="{1F775C92-7FB5-AF41-2D88-260E762C9629}"/>
          </ac:spMkLst>
        </pc:spChg>
      </pc:sldChg>
      <pc:sldChg chg="modSp">
        <pc:chgData name="Cynthia Xu" userId="S::yx221@duke.edu::a023d462-0134-4ead-8998-76e83f6bcce6" providerId="AD" clId="Web-{B1FE2BD3-1D47-458F-8A97-2341D214AD31}" dt="2022-04-20T18:43:05.796" v="182" actId="1076"/>
        <pc:sldMkLst>
          <pc:docMk/>
          <pc:sldMk cId="3871442151" sldId="310"/>
        </pc:sldMkLst>
        <pc:spChg chg="mod">
          <ac:chgData name="Cynthia Xu" userId="S::yx221@duke.edu::a023d462-0134-4ead-8998-76e83f6bcce6" providerId="AD" clId="Web-{B1FE2BD3-1D47-458F-8A97-2341D214AD31}" dt="2022-04-20T18:43:05.796" v="182" actId="1076"/>
          <ac:spMkLst>
            <pc:docMk/>
            <pc:sldMk cId="3871442151" sldId="310"/>
            <ac:spMk id="7" creationId="{51E06DBD-9DB9-2930-E0B1-C2CBB25CCEE2}"/>
          </ac:spMkLst>
        </pc:spChg>
      </pc:sldChg>
    </pc:docChg>
  </pc:docChgLst>
  <pc:docChgLst>
    <pc:chgData name="Saiganesh Musthyala" userId="S::vm112@duke.edu::e6c79813-4b92-4544-9401-5f43376caaea" providerId="AD" clId="Web-{9F7AA4F4-270C-4BB1-8ACD-60811FFEB17E}"/>
    <pc:docChg chg="addSld modSld">
      <pc:chgData name="Saiganesh Musthyala" userId="S::vm112@duke.edu::e6c79813-4b92-4544-9401-5f43376caaea" providerId="AD" clId="Web-{9F7AA4F4-270C-4BB1-8ACD-60811FFEB17E}" dt="2022-04-22T01:56:44.420" v="46"/>
      <pc:docMkLst>
        <pc:docMk/>
      </pc:docMkLst>
      <pc:sldChg chg="modSp">
        <pc:chgData name="Saiganesh Musthyala" userId="S::vm112@duke.edu::e6c79813-4b92-4544-9401-5f43376caaea" providerId="AD" clId="Web-{9F7AA4F4-270C-4BB1-8ACD-60811FFEB17E}" dt="2022-04-21T18:15:10.674" v="33" actId="20577"/>
        <pc:sldMkLst>
          <pc:docMk/>
          <pc:sldMk cId="0" sldId="258"/>
        </pc:sldMkLst>
        <pc:spChg chg="mod">
          <ac:chgData name="Saiganesh Musthyala" userId="S::vm112@duke.edu::e6c79813-4b92-4544-9401-5f43376caaea" providerId="AD" clId="Web-{9F7AA4F4-270C-4BB1-8ACD-60811FFEB17E}" dt="2022-04-21T18:15:10.674" v="33" actId="20577"/>
          <ac:spMkLst>
            <pc:docMk/>
            <pc:sldMk cId="0" sldId="258"/>
            <ac:spMk id="118" creationId="{00000000-0000-0000-0000-000000000000}"/>
          </ac:spMkLst>
        </pc:spChg>
      </pc:sldChg>
      <pc:sldChg chg="mod modShow">
        <pc:chgData name="Saiganesh Musthyala" userId="S::vm112@duke.edu::e6c79813-4b92-4544-9401-5f43376caaea" providerId="AD" clId="Web-{9F7AA4F4-270C-4BB1-8ACD-60811FFEB17E}" dt="2022-04-21T21:08:29.247" v="45"/>
        <pc:sldMkLst>
          <pc:docMk/>
          <pc:sldMk cId="1780058269" sldId="259"/>
        </pc:sldMkLst>
      </pc:sldChg>
      <pc:sldChg chg="delSp">
        <pc:chgData name="Saiganesh Musthyala" userId="S::vm112@duke.edu::e6c79813-4b92-4544-9401-5f43376caaea" providerId="AD" clId="Web-{9F7AA4F4-270C-4BB1-8ACD-60811FFEB17E}" dt="2022-04-21T21:06:57.807" v="42"/>
        <pc:sldMkLst>
          <pc:docMk/>
          <pc:sldMk cId="1097212812" sldId="295"/>
        </pc:sldMkLst>
        <pc:spChg chg="del">
          <ac:chgData name="Saiganesh Musthyala" userId="S::vm112@duke.edu::e6c79813-4b92-4544-9401-5f43376caaea" providerId="AD" clId="Web-{9F7AA4F4-270C-4BB1-8ACD-60811FFEB17E}" dt="2022-04-21T21:06:57.807" v="42"/>
          <ac:spMkLst>
            <pc:docMk/>
            <pc:sldMk cId="1097212812" sldId="295"/>
            <ac:spMk id="8" creationId="{E5307C75-3B52-7260-CD75-083FD2A496F6}"/>
          </ac:spMkLst>
        </pc:spChg>
      </pc:sldChg>
      <pc:sldChg chg="delSp">
        <pc:chgData name="Saiganesh Musthyala" userId="S::vm112@duke.edu::e6c79813-4b92-4544-9401-5f43376caaea" providerId="AD" clId="Web-{9F7AA4F4-270C-4BB1-8ACD-60811FFEB17E}" dt="2022-04-21T21:06:54.994" v="41"/>
        <pc:sldMkLst>
          <pc:docMk/>
          <pc:sldMk cId="1764583327" sldId="296"/>
        </pc:sldMkLst>
        <pc:spChg chg="del">
          <ac:chgData name="Saiganesh Musthyala" userId="S::vm112@duke.edu::e6c79813-4b92-4544-9401-5f43376caaea" providerId="AD" clId="Web-{9F7AA4F4-270C-4BB1-8ACD-60811FFEB17E}" dt="2022-04-21T21:06:54.994" v="41"/>
          <ac:spMkLst>
            <pc:docMk/>
            <pc:sldMk cId="1764583327" sldId="296"/>
            <ac:spMk id="6" creationId="{B8F6C854-0A47-9C4A-B2AD-3AD1500A062C}"/>
          </ac:spMkLst>
        </pc:spChg>
      </pc:sldChg>
      <pc:sldChg chg="modSp">
        <pc:chgData name="Saiganesh Musthyala" userId="S::vm112@duke.edu::e6c79813-4b92-4544-9401-5f43376caaea" providerId="AD" clId="Web-{9F7AA4F4-270C-4BB1-8ACD-60811FFEB17E}" dt="2022-04-21T21:06:14.571" v="40" actId="20577"/>
        <pc:sldMkLst>
          <pc:docMk/>
          <pc:sldMk cId="729235749" sldId="297"/>
        </pc:sldMkLst>
        <pc:spChg chg="mod">
          <ac:chgData name="Saiganesh Musthyala" userId="S::vm112@duke.edu::e6c79813-4b92-4544-9401-5f43376caaea" providerId="AD" clId="Web-{9F7AA4F4-270C-4BB1-8ACD-60811FFEB17E}" dt="2022-04-21T21:06:14.571" v="40" actId="20577"/>
          <ac:spMkLst>
            <pc:docMk/>
            <pc:sldMk cId="729235749" sldId="297"/>
            <ac:spMk id="4" creationId="{71B3B7AE-7C56-5D51-8A75-BA8086773EF2}"/>
          </ac:spMkLst>
        </pc:spChg>
      </pc:sldChg>
      <pc:sldChg chg="delSp">
        <pc:chgData name="Saiganesh Musthyala" userId="S::vm112@duke.edu::e6c79813-4b92-4544-9401-5f43376caaea" providerId="AD" clId="Web-{9F7AA4F4-270C-4BB1-8ACD-60811FFEB17E}" dt="2022-04-21T21:07:00.557" v="43"/>
        <pc:sldMkLst>
          <pc:docMk/>
          <pc:sldMk cId="1404772222" sldId="301"/>
        </pc:sldMkLst>
        <pc:spChg chg="del">
          <ac:chgData name="Saiganesh Musthyala" userId="S::vm112@duke.edu::e6c79813-4b92-4544-9401-5f43376caaea" providerId="AD" clId="Web-{9F7AA4F4-270C-4BB1-8ACD-60811FFEB17E}" dt="2022-04-21T21:07:00.557" v="43"/>
          <ac:spMkLst>
            <pc:docMk/>
            <pc:sldMk cId="1404772222" sldId="301"/>
            <ac:spMk id="6" creationId="{94617694-7E3A-CE5A-A4CB-051DF668D20A}"/>
          </ac:spMkLst>
        </pc:spChg>
      </pc:sldChg>
      <pc:sldChg chg="modSp">
        <pc:chgData name="Saiganesh Musthyala" userId="S::vm112@duke.edu::e6c79813-4b92-4544-9401-5f43376caaea" providerId="AD" clId="Web-{9F7AA4F4-270C-4BB1-8ACD-60811FFEB17E}" dt="2022-04-21T18:54:27.355" v="38" actId="20577"/>
        <pc:sldMkLst>
          <pc:docMk/>
          <pc:sldMk cId="976501558" sldId="312"/>
        </pc:sldMkLst>
        <pc:spChg chg="mod">
          <ac:chgData name="Saiganesh Musthyala" userId="S::vm112@duke.edu::e6c79813-4b92-4544-9401-5f43376caaea" providerId="AD" clId="Web-{9F7AA4F4-270C-4BB1-8ACD-60811FFEB17E}" dt="2022-04-21T18:53:53.933" v="36" actId="20577"/>
          <ac:spMkLst>
            <pc:docMk/>
            <pc:sldMk cId="976501558" sldId="312"/>
            <ac:spMk id="2" creationId="{14F8EC13-B897-A39D-FF38-78E7719E44B3}"/>
          </ac:spMkLst>
        </pc:spChg>
        <pc:spChg chg="mod">
          <ac:chgData name="Saiganesh Musthyala" userId="S::vm112@duke.edu::e6c79813-4b92-4544-9401-5f43376caaea" providerId="AD" clId="Web-{9F7AA4F4-270C-4BB1-8ACD-60811FFEB17E}" dt="2022-04-21T18:54:27.355" v="38" actId="20577"/>
          <ac:spMkLst>
            <pc:docMk/>
            <pc:sldMk cId="976501558" sldId="312"/>
            <ac:spMk id="6" creationId="{A4AE7EFE-1488-603B-C8E6-2A84DFB1C447}"/>
          </ac:spMkLst>
        </pc:spChg>
      </pc:sldChg>
      <pc:sldChg chg="add replId">
        <pc:chgData name="Saiganesh Musthyala" userId="S::vm112@duke.edu::e6c79813-4b92-4544-9401-5f43376caaea" providerId="AD" clId="Web-{9F7AA4F4-270C-4BB1-8ACD-60811FFEB17E}" dt="2022-04-22T01:56:44.420" v="46"/>
        <pc:sldMkLst>
          <pc:docMk/>
          <pc:sldMk cId="3918043303" sldId="322"/>
        </pc:sldMkLst>
      </pc:sldChg>
    </pc:docChg>
  </pc:docChgLst>
  <pc:docChgLst>
    <pc:chgData name="Saiganesh Musthyala" userId="S::vm112@duke.edu::e6c79813-4b92-4544-9401-5f43376caaea" providerId="AD" clId="Web-{8B4F3EE8-9D83-4F74-84FA-07A2FBE09202}"/>
    <pc:docChg chg="modSld">
      <pc:chgData name="Saiganesh Musthyala" userId="S::vm112@duke.edu::e6c79813-4b92-4544-9401-5f43376caaea" providerId="AD" clId="Web-{8B4F3EE8-9D83-4F74-84FA-07A2FBE09202}" dt="2022-04-20T21:54:52.140" v="487" actId="20577"/>
      <pc:docMkLst>
        <pc:docMk/>
      </pc:docMkLst>
      <pc:sldChg chg="modSp modCm">
        <pc:chgData name="Saiganesh Musthyala" userId="S::vm112@duke.edu::e6c79813-4b92-4544-9401-5f43376caaea" providerId="AD" clId="Web-{8B4F3EE8-9D83-4F74-84FA-07A2FBE09202}" dt="2022-04-20T21:52:58.653" v="400" actId="20577"/>
        <pc:sldMkLst>
          <pc:docMk/>
          <pc:sldMk cId="3521073850" sldId="260"/>
        </pc:sldMkLst>
        <pc:spChg chg="mod">
          <ac:chgData name="Saiganesh Musthyala" userId="S::vm112@duke.edu::e6c79813-4b92-4544-9401-5f43376caaea" providerId="AD" clId="Web-{8B4F3EE8-9D83-4F74-84FA-07A2FBE09202}" dt="2022-04-20T21:52:58.653" v="400" actId="20577"/>
          <ac:spMkLst>
            <pc:docMk/>
            <pc:sldMk cId="3521073850" sldId="260"/>
            <ac:spMk id="3" creationId="{2C4F7C3F-D2BB-CEC2-25DE-4E140E5203EB}"/>
          </ac:spMkLst>
        </pc:spChg>
      </pc:sldChg>
      <pc:sldChg chg="modSp modCm">
        <pc:chgData name="Saiganesh Musthyala" userId="S::vm112@duke.edu::e6c79813-4b92-4544-9401-5f43376caaea" providerId="AD" clId="Web-{8B4F3EE8-9D83-4F74-84FA-07A2FBE09202}" dt="2022-04-20T21:54:09.092" v="474" actId="20577"/>
        <pc:sldMkLst>
          <pc:docMk/>
          <pc:sldMk cId="1477678431" sldId="263"/>
        </pc:sldMkLst>
        <pc:spChg chg="mod">
          <ac:chgData name="Saiganesh Musthyala" userId="S::vm112@duke.edu::e6c79813-4b92-4544-9401-5f43376caaea" providerId="AD" clId="Web-{8B4F3EE8-9D83-4F74-84FA-07A2FBE09202}" dt="2022-04-20T21:54:09.092" v="474" actId="20577"/>
          <ac:spMkLst>
            <pc:docMk/>
            <pc:sldMk cId="1477678431" sldId="263"/>
            <ac:spMk id="3" creationId="{E6DE7830-5948-652D-FBBE-226A35CA23C2}"/>
          </ac:spMkLst>
        </pc:spChg>
      </pc:sldChg>
      <pc:sldChg chg="modSp modCm">
        <pc:chgData name="Saiganesh Musthyala" userId="S::vm112@duke.edu::e6c79813-4b92-4544-9401-5f43376caaea" providerId="AD" clId="Web-{8B4F3EE8-9D83-4F74-84FA-07A2FBE09202}" dt="2022-04-20T21:54:52.140" v="487" actId="20577"/>
        <pc:sldMkLst>
          <pc:docMk/>
          <pc:sldMk cId="3941548936" sldId="276"/>
        </pc:sldMkLst>
        <pc:spChg chg="mod">
          <ac:chgData name="Saiganesh Musthyala" userId="S::vm112@duke.edu::e6c79813-4b92-4544-9401-5f43376caaea" providerId="AD" clId="Web-{8B4F3EE8-9D83-4F74-84FA-07A2FBE09202}" dt="2022-04-20T21:54:52.140" v="487" actId="20577"/>
          <ac:spMkLst>
            <pc:docMk/>
            <pc:sldMk cId="3941548936" sldId="276"/>
            <ac:spMk id="3" creationId="{4AEC7CF8-3CD0-AE16-7EEC-4B9944EB2944}"/>
          </ac:spMkLst>
        </pc:spChg>
      </pc:sldChg>
      <pc:sldChg chg="modSp">
        <pc:chgData name="Saiganesh Musthyala" userId="S::vm112@duke.edu::e6c79813-4b92-4544-9401-5f43376caaea" providerId="AD" clId="Web-{8B4F3EE8-9D83-4F74-84FA-07A2FBE09202}" dt="2022-04-20T21:51:20.651" v="393" actId="20577"/>
        <pc:sldMkLst>
          <pc:docMk/>
          <pc:sldMk cId="1487168659" sldId="287"/>
        </pc:sldMkLst>
        <pc:spChg chg="mod">
          <ac:chgData name="Saiganesh Musthyala" userId="S::vm112@duke.edu::e6c79813-4b92-4544-9401-5f43376caaea" providerId="AD" clId="Web-{8B4F3EE8-9D83-4F74-84FA-07A2FBE09202}" dt="2022-04-20T21:51:20.651" v="393" actId="20577"/>
          <ac:spMkLst>
            <pc:docMk/>
            <pc:sldMk cId="1487168659" sldId="287"/>
            <ac:spMk id="3" creationId="{C4FBADE9-C30D-5BF0-1A3E-60E1FE80833F}"/>
          </ac:spMkLst>
        </pc:spChg>
      </pc:sldChg>
      <pc:sldChg chg="addSp delSp modSp">
        <pc:chgData name="Saiganesh Musthyala" userId="S::vm112@duke.edu::e6c79813-4b92-4544-9401-5f43376caaea" providerId="AD" clId="Web-{8B4F3EE8-9D83-4F74-84FA-07A2FBE09202}" dt="2022-04-20T21:48:10.006" v="306" actId="20577"/>
        <pc:sldMkLst>
          <pc:docMk/>
          <pc:sldMk cId="2196149907" sldId="305"/>
        </pc:sldMkLst>
        <pc:spChg chg="add del mod">
          <ac:chgData name="Saiganesh Musthyala" userId="S::vm112@duke.edu::e6c79813-4b92-4544-9401-5f43376caaea" providerId="AD" clId="Web-{8B4F3EE8-9D83-4F74-84FA-07A2FBE09202}" dt="2022-04-20T21:45:27.097" v="14"/>
          <ac:spMkLst>
            <pc:docMk/>
            <pc:sldMk cId="2196149907" sldId="305"/>
            <ac:spMk id="3" creationId="{D1E38201-0A39-2A29-97E3-716F124F3A77}"/>
          </ac:spMkLst>
        </pc:spChg>
        <pc:spChg chg="add mod">
          <ac:chgData name="Saiganesh Musthyala" userId="S::vm112@duke.edu::e6c79813-4b92-4544-9401-5f43376caaea" providerId="AD" clId="Web-{8B4F3EE8-9D83-4F74-84FA-07A2FBE09202}" dt="2022-04-20T21:47:35.162" v="231" actId="1076"/>
          <ac:spMkLst>
            <pc:docMk/>
            <pc:sldMk cId="2196149907" sldId="305"/>
            <ac:spMk id="6" creationId="{439D3E56-5F64-348B-EF42-3F8177EE3E55}"/>
          </ac:spMkLst>
        </pc:spChg>
        <pc:spChg chg="add mod">
          <ac:chgData name="Saiganesh Musthyala" userId="S::vm112@duke.edu::e6c79813-4b92-4544-9401-5f43376caaea" providerId="AD" clId="Web-{8B4F3EE8-9D83-4F74-84FA-07A2FBE09202}" dt="2022-04-20T21:48:10.006" v="306" actId="20577"/>
          <ac:spMkLst>
            <pc:docMk/>
            <pc:sldMk cId="2196149907" sldId="305"/>
            <ac:spMk id="8" creationId="{D00F9A1D-1041-DA11-2724-01C2A455D3CB}"/>
          </ac:spMkLst>
        </pc:spChg>
      </pc:sldChg>
    </pc:docChg>
  </pc:docChgLst>
  <pc:docChgLst>
    <pc:chgData name="Saiganesh Musthyala" userId="S::vm112@duke.edu::e6c79813-4b92-4544-9401-5f43376caaea" providerId="AD" clId="Web-{EECA51C3-5808-4B32-9A88-D59C8162E1CC}"/>
    <pc:docChg chg="addSld modSld">
      <pc:chgData name="Saiganesh Musthyala" userId="S::vm112@duke.edu::e6c79813-4b92-4544-9401-5f43376caaea" providerId="AD" clId="Web-{EECA51C3-5808-4B32-9A88-D59C8162E1CC}" dt="2022-04-20T05:11:41.855" v="24"/>
      <pc:docMkLst>
        <pc:docMk/>
      </pc:docMkLst>
      <pc:sldChg chg="addSp delSp modSp add mod replId modShow">
        <pc:chgData name="Saiganesh Musthyala" userId="S::vm112@duke.edu::e6c79813-4b92-4544-9401-5f43376caaea" providerId="AD" clId="Web-{EECA51C3-5808-4B32-9A88-D59C8162E1CC}" dt="2022-04-20T05:11:41.855" v="24"/>
        <pc:sldMkLst>
          <pc:docMk/>
          <pc:sldMk cId="2196149907" sldId="305"/>
        </pc:sldMkLst>
        <pc:spChg chg="mod">
          <ac:chgData name="Saiganesh Musthyala" userId="S::vm112@duke.edu::e6c79813-4b92-4544-9401-5f43376caaea" providerId="AD" clId="Web-{EECA51C3-5808-4B32-9A88-D59C8162E1CC}" dt="2022-04-20T05:08:17.115" v="12" actId="20577"/>
          <ac:spMkLst>
            <pc:docMk/>
            <pc:sldMk cId="2196149907" sldId="305"/>
            <ac:spMk id="2" creationId="{04E90001-53BF-787B-62E2-8705A670263D}"/>
          </ac:spMkLst>
        </pc:spChg>
        <pc:spChg chg="del">
          <ac:chgData name="Saiganesh Musthyala" userId="S::vm112@duke.edu::e6c79813-4b92-4544-9401-5f43376caaea" providerId="AD" clId="Web-{EECA51C3-5808-4B32-9A88-D59C8162E1CC}" dt="2022-04-20T05:08:19.490" v="13"/>
          <ac:spMkLst>
            <pc:docMk/>
            <pc:sldMk cId="2196149907" sldId="305"/>
            <ac:spMk id="3" creationId="{C0F1A549-AAED-93F5-4C02-F326B5C04285}"/>
          </ac:spMkLst>
        </pc:spChg>
        <pc:picChg chg="add mod">
          <ac:chgData name="Saiganesh Musthyala" userId="S::vm112@duke.edu::e6c79813-4b92-4544-9401-5f43376caaea" providerId="AD" clId="Web-{EECA51C3-5808-4B32-9A88-D59C8162E1CC}" dt="2022-04-20T05:11:41.855" v="24"/>
          <ac:picMkLst>
            <pc:docMk/>
            <pc:sldMk cId="2196149907" sldId="305"/>
            <ac:picMk id="4" creationId="{6B37DDD6-5F1E-76FE-B7E7-84324543686C}"/>
          </ac:picMkLst>
        </pc:picChg>
      </pc:sldChg>
    </pc:docChg>
  </pc:docChgLst>
  <pc:docChgLst>
    <pc:chgData name="Liyang Wu" userId="7d508418-72a5-408f-b562-dd530bceba44" providerId="ADAL" clId="{1F8059AB-AB01-2E4E-B501-890A47E23F49}"/>
    <pc:docChg chg="undo custSel addSld delSld modSld sldOrd">
      <pc:chgData name="Liyang Wu" userId="7d508418-72a5-408f-b562-dd530bceba44" providerId="ADAL" clId="{1F8059AB-AB01-2E4E-B501-890A47E23F49}" dt="2022-04-21T17:10:36.976" v="2568" actId="20577"/>
      <pc:docMkLst>
        <pc:docMk/>
      </pc:docMkLst>
      <pc:sldChg chg="addSp delSp modSp mod ord modCm">
        <pc:chgData name="Liyang Wu" userId="7d508418-72a5-408f-b562-dd530bceba44" providerId="ADAL" clId="{1F8059AB-AB01-2E4E-B501-890A47E23F49}" dt="2022-04-21T04:27:16.778" v="2552" actId="1076"/>
        <pc:sldMkLst>
          <pc:docMk/>
          <pc:sldMk cId="2965045444" sldId="274"/>
        </pc:sldMkLst>
        <pc:spChg chg="mod">
          <ac:chgData name="Liyang Wu" userId="7d508418-72a5-408f-b562-dd530bceba44" providerId="ADAL" clId="{1F8059AB-AB01-2E4E-B501-890A47E23F49}" dt="2022-04-21T04:05:59.987" v="1988" actId="20577"/>
          <ac:spMkLst>
            <pc:docMk/>
            <pc:sldMk cId="2965045444" sldId="274"/>
            <ac:spMk id="2" creationId="{8B0A6AC8-0713-0513-5599-F1BFD77F8467}"/>
          </ac:spMkLst>
        </pc:spChg>
        <pc:spChg chg="add del mod">
          <ac:chgData name="Liyang Wu" userId="7d508418-72a5-408f-b562-dd530bceba44" providerId="ADAL" clId="{1F8059AB-AB01-2E4E-B501-890A47E23F49}" dt="2022-04-21T03:13:35.337" v="1337"/>
          <ac:spMkLst>
            <pc:docMk/>
            <pc:sldMk cId="2965045444" sldId="274"/>
            <ac:spMk id="7" creationId="{0E24D488-E06F-6EC5-5B49-541497CE2E49}"/>
          </ac:spMkLst>
        </pc:spChg>
        <pc:spChg chg="add del mod">
          <ac:chgData name="Liyang Wu" userId="7d508418-72a5-408f-b562-dd530bceba44" providerId="ADAL" clId="{1F8059AB-AB01-2E4E-B501-890A47E23F49}" dt="2022-04-21T03:17:39.235" v="1387" actId="478"/>
          <ac:spMkLst>
            <pc:docMk/>
            <pc:sldMk cId="2965045444" sldId="274"/>
            <ac:spMk id="9" creationId="{9BC14F9B-136C-9056-7954-1CA5EEF7F44A}"/>
          </ac:spMkLst>
        </pc:spChg>
        <pc:spChg chg="add mod">
          <ac:chgData name="Liyang Wu" userId="7d508418-72a5-408f-b562-dd530bceba44" providerId="ADAL" clId="{1F8059AB-AB01-2E4E-B501-890A47E23F49}" dt="2022-04-21T04:27:16.778" v="2552" actId="1076"/>
          <ac:spMkLst>
            <pc:docMk/>
            <pc:sldMk cId="2965045444" sldId="274"/>
            <ac:spMk id="10" creationId="{88D7BC0A-1C50-9756-C43C-E981FE3A6D35}"/>
          </ac:spMkLst>
        </pc:spChg>
        <pc:picChg chg="add mod modCrop">
          <ac:chgData name="Liyang Wu" userId="7d508418-72a5-408f-b562-dd530bceba44" providerId="ADAL" clId="{1F8059AB-AB01-2E4E-B501-890A47E23F49}" dt="2022-04-21T04:27:05.544" v="2549" actId="14100"/>
          <ac:picMkLst>
            <pc:docMk/>
            <pc:sldMk cId="2965045444" sldId="274"/>
            <ac:picMk id="4" creationId="{D2E17816-069A-0F58-3336-EC6AFF6930F9}"/>
          </ac:picMkLst>
        </pc:picChg>
        <pc:picChg chg="del">
          <ac:chgData name="Liyang Wu" userId="7d508418-72a5-408f-b562-dd530bceba44" providerId="ADAL" clId="{1F8059AB-AB01-2E4E-B501-890A47E23F49}" dt="2022-04-21T02:58:58.424" v="1295" actId="478"/>
          <ac:picMkLst>
            <pc:docMk/>
            <pc:sldMk cId="2965045444" sldId="274"/>
            <ac:picMk id="5" creationId="{B1DB08C9-E70D-5D9A-48A1-222FCD664FC3}"/>
          </ac:picMkLst>
        </pc:picChg>
        <pc:picChg chg="add mod modCrop">
          <ac:chgData name="Liyang Wu" userId="7d508418-72a5-408f-b562-dd530bceba44" providerId="ADAL" clId="{1F8059AB-AB01-2E4E-B501-890A47E23F49}" dt="2022-04-21T04:27:12.421" v="2551" actId="1076"/>
          <ac:picMkLst>
            <pc:docMk/>
            <pc:sldMk cId="2965045444" sldId="274"/>
            <ac:picMk id="6" creationId="{F292C1E0-0B05-D237-3CC2-267A58404852}"/>
          </ac:picMkLst>
        </pc:picChg>
      </pc:sldChg>
      <pc:sldChg chg="addSp delSp modSp del mod">
        <pc:chgData name="Liyang Wu" userId="7d508418-72a5-408f-b562-dd530bceba44" providerId="ADAL" clId="{1F8059AB-AB01-2E4E-B501-890A47E23F49}" dt="2022-04-21T03:33:36.410" v="1734" actId="2696"/>
        <pc:sldMkLst>
          <pc:docMk/>
          <pc:sldMk cId="575781569" sldId="293"/>
        </pc:sldMkLst>
        <pc:spChg chg="mod">
          <ac:chgData name="Liyang Wu" userId="7d508418-72a5-408f-b562-dd530bceba44" providerId="ADAL" clId="{1F8059AB-AB01-2E4E-B501-890A47E23F49}" dt="2022-04-20T18:19:14.887" v="555" actId="255"/>
          <ac:spMkLst>
            <pc:docMk/>
            <pc:sldMk cId="575781569" sldId="293"/>
            <ac:spMk id="2" creationId="{E748DF33-9C12-C01C-7775-EA03AD6DFE72}"/>
          </ac:spMkLst>
        </pc:spChg>
        <pc:spChg chg="mod">
          <ac:chgData name="Liyang Wu" userId="7d508418-72a5-408f-b562-dd530bceba44" providerId="ADAL" clId="{1F8059AB-AB01-2E4E-B501-890A47E23F49}" dt="2022-04-21T03:23:12.023" v="1575" actId="14100"/>
          <ac:spMkLst>
            <pc:docMk/>
            <pc:sldMk cId="575781569" sldId="293"/>
            <ac:spMk id="3" creationId="{D5C5D65B-A76C-DBDA-F239-62FF8A3D8545}"/>
          </ac:spMkLst>
        </pc:spChg>
        <pc:spChg chg="del mod">
          <ac:chgData name="Liyang Wu" userId="7d508418-72a5-408f-b562-dd530bceba44" providerId="ADAL" clId="{1F8059AB-AB01-2E4E-B501-890A47E23F49}" dt="2022-04-20T17:50:53.818" v="88" actId="478"/>
          <ac:spMkLst>
            <pc:docMk/>
            <pc:sldMk cId="575781569" sldId="293"/>
            <ac:spMk id="8" creationId="{FA1847EB-DEAE-6772-51C4-A571328AD0AD}"/>
          </ac:spMkLst>
        </pc:spChg>
        <pc:picChg chg="del">
          <ac:chgData name="Liyang Wu" userId="7d508418-72a5-408f-b562-dd530bceba44" providerId="ADAL" clId="{1F8059AB-AB01-2E4E-B501-890A47E23F49}" dt="2022-04-20T17:50:48.102" v="85" actId="478"/>
          <ac:picMkLst>
            <pc:docMk/>
            <pc:sldMk cId="575781569" sldId="293"/>
            <ac:picMk id="6" creationId="{A6F87779-AB92-8433-272C-86589922F625}"/>
          </ac:picMkLst>
        </pc:picChg>
        <pc:picChg chg="del">
          <ac:chgData name="Liyang Wu" userId="7d508418-72a5-408f-b562-dd530bceba44" providerId="ADAL" clId="{1F8059AB-AB01-2E4E-B501-890A47E23F49}" dt="2022-04-20T17:50:55.029" v="89" actId="478"/>
          <ac:picMkLst>
            <pc:docMk/>
            <pc:sldMk cId="575781569" sldId="293"/>
            <ac:picMk id="7" creationId="{B3D77DB8-FF48-D541-72A7-56A7AB3EFE1D}"/>
          </ac:picMkLst>
        </pc:picChg>
        <pc:picChg chg="add del mod modCrop">
          <ac:chgData name="Liyang Wu" userId="7d508418-72a5-408f-b562-dd530bceba44" providerId="ADAL" clId="{1F8059AB-AB01-2E4E-B501-890A47E23F49}" dt="2022-04-21T03:28:07.028" v="1585" actId="478"/>
          <ac:picMkLst>
            <pc:docMk/>
            <pc:sldMk cId="575781569" sldId="293"/>
            <ac:picMk id="10" creationId="{E89E8234-3B22-F8F5-04E3-D51CCBAE97C4}"/>
          </ac:picMkLst>
        </pc:picChg>
        <pc:cxnChg chg="del">
          <ac:chgData name="Liyang Wu" userId="7d508418-72a5-408f-b562-dd530bceba44" providerId="ADAL" clId="{1F8059AB-AB01-2E4E-B501-890A47E23F49}" dt="2022-04-20T17:50:50.468" v="86" actId="478"/>
          <ac:cxnSpMkLst>
            <pc:docMk/>
            <pc:sldMk cId="575781569" sldId="293"/>
            <ac:cxnSpMk id="9" creationId="{3D89A57B-6985-3EBC-7E1C-1BC59BAF5178}"/>
          </ac:cxnSpMkLst>
        </pc:cxnChg>
      </pc:sldChg>
      <pc:sldChg chg="del">
        <pc:chgData name="Liyang Wu" userId="7d508418-72a5-408f-b562-dd530bceba44" providerId="ADAL" clId="{1F8059AB-AB01-2E4E-B501-890A47E23F49}" dt="2022-04-20T18:10:08.049" v="388" actId="2696"/>
        <pc:sldMkLst>
          <pc:docMk/>
          <pc:sldMk cId="1477216505" sldId="294"/>
        </pc:sldMkLst>
      </pc:sldChg>
      <pc:sldChg chg="modSp mod">
        <pc:chgData name="Liyang Wu" userId="7d508418-72a5-408f-b562-dd530bceba44" providerId="ADAL" clId="{1F8059AB-AB01-2E4E-B501-890A47E23F49}" dt="2022-04-20T19:00:59.196" v="1288" actId="1076"/>
        <pc:sldMkLst>
          <pc:docMk/>
          <pc:sldMk cId="1097212812" sldId="295"/>
        </pc:sldMkLst>
        <pc:spChg chg="mod">
          <ac:chgData name="Liyang Wu" userId="7d508418-72a5-408f-b562-dd530bceba44" providerId="ADAL" clId="{1F8059AB-AB01-2E4E-B501-890A47E23F49}" dt="2022-04-20T19:00:59.196" v="1288" actId="1076"/>
          <ac:spMkLst>
            <pc:docMk/>
            <pc:sldMk cId="1097212812" sldId="295"/>
            <ac:spMk id="3" creationId="{33912918-4660-7A48-EFEF-E79CFC11213D}"/>
          </ac:spMkLst>
        </pc:spChg>
        <pc:picChg chg="mod">
          <ac:chgData name="Liyang Wu" userId="7d508418-72a5-408f-b562-dd530bceba44" providerId="ADAL" clId="{1F8059AB-AB01-2E4E-B501-890A47E23F49}" dt="2022-04-20T19:00:46.795" v="1284" actId="1076"/>
          <ac:picMkLst>
            <pc:docMk/>
            <pc:sldMk cId="1097212812" sldId="295"/>
            <ac:picMk id="4" creationId="{CAC68351-479D-4DE8-3C84-B1971B983A4F}"/>
          </ac:picMkLst>
        </pc:picChg>
      </pc:sldChg>
      <pc:sldChg chg="addSp modSp mod">
        <pc:chgData name="Liyang Wu" userId="7d508418-72a5-408f-b562-dd530bceba44" providerId="ADAL" clId="{1F8059AB-AB01-2E4E-B501-890A47E23F49}" dt="2022-04-21T04:05:54.633" v="1986" actId="20577"/>
        <pc:sldMkLst>
          <pc:docMk/>
          <pc:sldMk cId="729235749" sldId="297"/>
        </pc:sldMkLst>
        <pc:spChg chg="mod">
          <ac:chgData name="Liyang Wu" userId="7d508418-72a5-408f-b562-dd530bceba44" providerId="ADAL" clId="{1F8059AB-AB01-2E4E-B501-890A47E23F49}" dt="2022-04-21T04:05:54.633" v="1986" actId="20577"/>
          <ac:spMkLst>
            <pc:docMk/>
            <pc:sldMk cId="729235749" sldId="297"/>
            <ac:spMk id="2" creationId="{F5E55EF4-CF52-5416-7E59-E0F2BCC12AE5}"/>
          </ac:spMkLst>
        </pc:spChg>
        <pc:spChg chg="mod">
          <ac:chgData name="Liyang Wu" userId="7d508418-72a5-408f-b562-dd530bceba44" providerId="ADAL" clId="{1F8059AB-AB01-2E4E-B501-890A47E23F49}" dt="2022-04-21T03:37:48.953" v="1796" actId="14100"/>
          <ac:spMkLst>
            <pc:docMk/>
            <pc:sldMk cId="729235749" sldId="297"/>
            <ac:spMk id="3" creationId="{C00F6CFF-F407-F966-AABD-9EB3E44509CA}"/>
          </ac:spMkLst>
        </pc:spChg>
        <pc:picChg chg="add mod">
          <ac:chgData name="Liyang Wu" userId="7d508418-72a5-408f-b562-dd530bceba44" providerId="ADAL" clId="{1F8059AB-AB01-2E4E-B501-890A47E23F49}" dt="2022-04-21T03:38:05.044" v="1797" actId="1076"/>
          <ac:picMkLst>
            <pc:docMk/>
            <pc:sldMk cId="729235749" sldId="297"/>
            <ac:picMk id="5" creationId="{B7148705-660E-C9F8-6AC7-06FF849D1106}"/>
          </ac:picMkLst>
        </pc:picChg>
        <pc:picChg chg="mod">
          <ac:chgData name="Liyang Wu" userId="7d508418-72a5-408f-b562-dd530bceba44" providerId="ADAL" clId="{1F8059AB-AB01-2E4E-B501-890A47E23F49}" dt="2022-04-21T03:38:09.332" v="1798" actId="1076"/>
          <ac:picMkLst>
            <pc:docMk/>
            <pc:sldMk cId="729235749" sldId="297"/>
            <ac:picMk id="6" creationId="{DED684D1-6AC3-8B6E-905A-0F57C13586FA}"/>
          </ac:picMkLst>
        </pc:picChg>
      </pc:sldChg>
      <pc:sldChg chg="del">
        <pc:chgData name="Liyang Wu" userId="7d508418-72a5-408f-b562-dd530bceba44" providerId="ADAL" clId="{1F8059AB-AB01-2E4E-B501-890A47E23F49}" dt="2022-04-20T18:10:14.918" v="390" actId="2696"/>
        <pc:sldMkLst>
          <pc:docMk/>
          <pc:sldMk cId="1466940381" sldId="298"/>
        </pc:sldMkLst>
      </pc:sldChg>
      <pc:sldChg chg="addSp delSp modSp del mod">
        <pc:chgData name="Liyang Wu" userId="7d508418-72a5-408f-b562-dd530bceba44" providerId="ADAL" clId="{1F8059AB-AB01-2E4E-B501-890A47E23F49}" dt="2022-04-21T03:33:37.490" v="1735" actId="2696"/>
        <pc:sldMkLst>
          <pc:docMk/>
          <pc:sldMk cId="2961132065" sldId="299"/>
        </pc:sldMkLst>
        <pc:spChg chg="mod">
          <ac:chgData name="Liyang Wu" userId="7d508418-72a5-408f-b562-dd530bceba44" providerId="ADAL" clId="{1F8059AB-AB01-2E4E-B501-890A47E23F49}" dt="2022-04-20T18:19:30.338" v="557" actId="255"/>
          <ac:spMkLst>
            <pc:docMk/>
            <pc:sldMk cId="2961132065" sldId="299"/>
            <ac:spMk id="2" creationId="{55DCF2B9-C742-8A84-21F3-B6028786ACB2}"/>
          </ac:spMkLst>
        </pc:spChg>
        <pc:spChg chg="mod">
          <ac:chgData name="Liyang Wu" userId="7d508418-72a5-408f-b562-dd530bceba44" providerId="ADAL" clId="{1F8059AB-AB01-2E4E-B501-890A47E23F49}" dt="2022-04-21T03:22:43.709" v="1569" actId="1076"/>
          <ac:spMkLst>
            <pc:docMk/>
            <pc:sldMk cId="2961132065" sldId="299"/>
            <ac:spMk id="3" creationId="{7CE789BD-517B-AC98-E49D-C974397F33E3}"/>
          </ac:spMkLst>
        </pc:spChg>
        <pc:picChg chg="del mod">
          <ac:chgData name="Liyang Wu" userId="7d508418-72a5-408f-b562-dd530bceba44" providerId="ADAL" clId="{1F8059AB-AB01-2E4E-B501-890A47E23F49}" dt="2022-04-21T03:24:05.767" v="1578" actId="478"/>
          <ac:picMkLst>
            <pc:docMk/>
            <pc:sldMk cId="2961132065" sldId="299"/>
            <ac:picMk id="4" creationId="{6B460909-46C1-C576-AF28-9E08E9F65567}"/>
          </ac:picMkLst>
        </pc:picChg>
        <pc:picChg chg="del mod">
          <ac:chgData name="Liyang Wu" userId="7d508418-72a5-408f-b562-dd530bceba44" providerId="ADAL" clId="{1F8059AB-AB01-2E4E-B501-890A47E23F49}" dt="2022-04-21T03:24:06.903" v="1579" actId="478"/>
          <ac:picMkLst>
            <pc:docMk/>
            <pc:sldMk cId="2961132065" sldId="299"/>
            <ac:picMk id="5" creationId="{CB5C09E0-9F79-0E73-8B73-2BBB04776A2F}"/>
          </ac:picMkLst>
        </pc:picChg>
        <pc:picChg chg="add del mod">
          <ac:chgData name="Liyang Wu" userId="7d508418-72a5-408f-b562-dd530bceba44" providerId="ADAL" clId="{1F8059AB-AB01-2E4E-B501-890A47E23F49}" dt="2022-04-21T03:24:58.740" v="1584" actId="478"/>
          <ac:picMkLst>
            <pc:docMk/>
            <pc:sldMk cId="2961132065" sldId="299"/>
            <ac:picMk id="7" creationId="{8257FB4F-FEB9-248D-123A-0B0D86E7A728}"/>
          </ac:picMkLst>
        </pc:picChg>
      </pc:sldChg>
      <pc:sldChg chg="del">
        <pc:chgData name="Liyang Wu" userId="7d508418-72a5-408f-b562-dd530bceba44" providerId="ADAL" clId="{1F8059AB-AB01-2E4E-B501-890A47E23F49}" dt="2022-04-20T18:10:13.609" v="389" actId="2696"/>
        <pc:sldMkLst>
          <pc:docMk/>
          <pc:sldMk cId="222798047" sldId="300"/>
        </pc:sldMkLst>
      </pc:sldChg>
      <pc:sldChg chg="modSp del mod ord">
        <pc:chgData name="Liyang Wu" userId="7d508418-72a5-408f-b562-dd530bceba44" providerId="ADAL" clId="{1F8059AB-AB01-2E4E-B501-890A47E23F49}" dt="2022-04-21T03:40:13.294" v="1841" actId="2696"/>
        <pc:sldMkLst>
          <pc:docMk/>
          <pc:sldMk cId="3689769060" sldId="302"/>
        </pc:sldMkLst>
        <pc:spChg chg="mod">
          <ac:chgData name="Liyang Wu" userId="7d508418-72a5-408f-b562-dd530bceba44" providerId="ADAL" clId="{1F8059AB-AB01-2E4E-B501-890A47E23F49}" dt="2022-04-20T18:13:23.710" v="448" actId="255"/>
          <ac:spMkLst>
            <pc:docMk/>
            <pc:sldMk cId="3689769060" sldId="302"/>
            <ac:spMk id="3" creationId="{D718A7F8-4CD8-573B-D8C8-DDA3F3B4155E}"/>
          </ac:spMkLst>
        </pc:spChg>
        <pc:picChg chg="mod">
          <ac:chgData name="Liyang Wu" userId="7d508418-72a5-408f-b562-dd530bceba44" providerId="ADAL" clId="{1F8059AB-AB01-2E4E-B501-890A47E23F49}" dt="2022-04-20T17:47:33.555" v="83" actId="14100"/>
          <ac:picMkLst>
            <pc:docMk/>
            <pc:sldMk cId="3689769060" sldId="302"/>
            <ac:picMk id="4" creationId="{19744A27-DA53-F3AE-6D9B-51863D5D1182}"/>
          </ac:picMkLst>
        </pc:picChg>
      </pc:sldChg>
      <pc:sldChg chg="modSp mod">
        <pc:chgData name="Liyang Wu" userId="7d508418-72a5-408f-b562-dd530bceba44" providerId="ADAL" clId="{1F8059AB-AB01-2E4E-B501-890A47E23F49}" dt="2022-04-21T04:05:33.109" v="1974" actId="20577"/>
        <pc:sldMkLst>
          <pc:docMk/>
          <pc:sldMk cId="1722081582" sldId="303"/>
        </pc:sldMkLst>
        <pc:spChg chg="mod">
          <ac:chgData name="Liyang Wu" userId="7d508418-72a5-408f-b562-dd530bceba44" providerId="ADAL" clId="{1F8059AB-AB01-2E4E-B501-890A47E23F49}" dt="2022-04-21T04:05:33.109" v="1974" actId="20577"/>
          <ac:spMkLst>
            <pc:docMk/>
            <pc:sldMk cId="1722081582" sldId="303"/>
            <ac:spMk id="2" creationId="{12B415FD-CFD0-F448-2FB7-69080A734C98}"/>
          </ac:spMkLst>
        </pc:spChg>
        <pc:spChg chg="mod">
          <ac:chgData name="Liyang Wu" userId="7d508418-72a5-408f-b562-dd530bceba44" providerId="ADAL" clId="{1F8059AB-AB01-2E4E-B501-890A47E23F49}" dt="2022-04-21T03:33:18.702" v="1733" actId="1076"/>
          <ac:spMkLst>
            <pc:docMk/>
            <pc:sldMk cId="1722081582" sldId="303"/>
            <ac:spMk id="3" creationId="{741BA81D-68CC-169F-0158-C40D75A97343}"/>
          </ac:spMkLst>
        </pc:spChg>
        <pc:picChg chg="mod">
          <ac:chgData name="Liyang Wu" userId="7d508418-72a5-408f-b562-dd530bceba44" providerId="ADAL" clId="{1F8059AB-AB01-2E4E-B501-890A47E23F49}" dt="2022-04-21T03:32:49.263" v="1726" actId="1076"/>
          <ac:picMkLst>
            <pc:docMk/>
            <pc:sldMk cId="1722081582" sldId="303"/>
            <ac:picMk id="4" creationId="{C6D39F26-76B3-E59B-BB2A-9A1362523DB2}"/>
          </ac:picMkLst>
        </pc:picChg>
      </pc:sldChg>
      <pc:sldChg chg="addSp delSp modSp del mod modCm">
        <pc:chgData name="Liyang Wu" userId="7d508418-72a5-408f-b562-dd530bceba44" providerId="ADAL" clId="{1F8059AB-AB01-2E4E-B501-890A47E23F49}" dt="2022-04-21T03:16:41.300" v="1379" actId="2696"/>
        <pc:sldMkLst>
          <pc:docMk/>
          <pc:sldMk cId="3511463763" sldId="306"/>
        </pc:sldMkLst>
        <pc:picChg chg="del">
          <ac:chgData name="Liyang Wu" userId="7d508418-72a5-408f-b562-dd530bceba44" providerId="ADAL" clId="{1F8059AB-AB01-2E4E-B501-890A47E23F49}" dt="2022-04-21T02:53:55.124" v="1293" actId="478"/>
          <ac:picMkLst>
            <pc:docMk/>
            <pc:sldMk cId="3511463763" sldId="306"/>
            <ac:picMk id="4" creationId="{FEC68075-6909-D319-F964-8B6ED807979E}"/>
          </ac:picMkLst>
        </pc:picChg>
        <pc:picChg chg="add mod">
          <ac:chgData name="Liyang Wu" userId="7d508418-72a5-408f-b562-dd530bceba44" providerId="ADAL" clId="{1F8059AB-AB01-2E4E-B501-890A47E23F49}" dt="2022-04-21T03:12:22.137" v="1320" actId="1076"/>
          <ac:picMkLst>
            <pc:docMk/>
            <pc:sldMk cId="3511463763" sldId="306"/>
            <ac:picMk id="5" creationId="{39E5EE1E-F6A3-5BC0-1608-A0CAF9AC0FA5}"/>
          </ac:picMkLst>
        </pc:picChg>
      </pc:sldChg>
      <pc:sldChg chg="addSp delSp modSp new mod">
        <pc:chgData name="Liyang Wu" userId="7d508418-72a5-408f-b562-dd530bceba44" providerId="ADAL" clId="{1F8059AB-AB01-2E4E-B501-890A47E23F49}" dt="2022-04-21T03:42:55.088" v="1867" actId="1076"/>
        <pc:sldMkLst>
          <pc:docMk/>
          <pc:sldMk cId="286535474" sldId="307"/>
        </pc:sldMkLst>
        <pc:spChg chg="mod">
          <ac:chgData name="Liyang Wu" userId="7d508418-72a5-408f-b562-dd530bceba44" providerId="ADAL" clId="{1F8059AB-AB01-2E4E-B501-890A47E23F49}" dt="2022-04-20T18:24:09.575" v="738" actId="1076"/>
          <ac:spMkLst>
            <pc:docMk/>
            <pc:sldMk cId="286535474" sldId="307"/>
            <ac:spMk id="2" creationId="{A201F060-A7C6-DCD5-9DAA-C50D28896A27}"/>
          </ac:spMkLst>
        </pc:spChg>
        <pc:spChg chg="del">
          <ac:chgData name="Liyang Wu" userId="7d508418-72a5-408f-b562-dd530bceba44" providerId="ADAL" clId="{1F8059AB-AB01-2E4E-B501-890A47E23F49}" dt="2022-04-20T18:04:34.364" v="118" actId="478"/>
          <ac:spMkLst>
            <pc:docMk/>
            <pc:sldMk cId="286535474" sldId="307"/>
            <ac:spMk id="3" creationId="{5BBD93F6-9463-60CD-8DD4-545C4940E40C}"/>
          </ac:spMkLst>
        </pc:spChg>
        <pc:spChg chg="add mod">
          <ac:chgData name="Liyang Wu" userId="7d508418-72a5-408f-b562-dd530bceba44" providerId="ADAL" clId="{1F8059AB-AB01-2E4E-B501-890A47E23F49}" dt="2022-04-21T03:42:55.088" v="1867" actId="1076"/>
          <ac:spMkLst>
            <pc:docMk/>
            <pc:sldMk cId="286535474" sldId="307"/>
            <ac:spMk id="6" creationId="{98960112-9D3C-7DF1-304A-680027018458}"/>
          </ac:spMkLst>
        </pc:spChg>
        <pc:spChg chg="add mod">
          <ac:chgData name="Liyang Wu" userId="7d508418-72a5-408f-b562-dd530bceba44" providerId="ADAL" clId="{1F8059AB-AB01-2E4E-B501-890A47E23F49}" dt="2022-04-21T03:42:43.249" v="1865" actId="1076"/>
          <ac:spMkLst>
            <pc:docMk/>
            <pc:sldMk cId="286535474" sldId="307"/>
            <ac:spMk id="8" creationId="{352B6252-459D-2D88-0F3B-5AF9A13DA92A}"/>
          </ac:spMkLst>
        </pc:spChg>
        <pc:picChg chg="add mod">
          <ac:chgData name="Liyang Wu" userId="7d508418-72a5-408f-b562-dd530bceba44" providerId="ADAL" clId="{1F8059AB-AB01-2E4E-B501-890A47E23F49}" dt="2022-04-21T03:42:33.362" v="1863" actId="14100"/>
          <ac:picMkLst>
            <pc:docMk/>
            <pc:sldMk cId="286535474" sldId="307"/>
            <ac:picMk id="5" creationId="{6335CAE7-BB52-0700-C96D-F54975F2571A}"/>
          </ac:picMkLst>
        </pc:picChg>
        <pc:picChg chg="add del mod">
          <ac:chgData name="Liyang Wu" userId="7d508418-72a5-408f-b562-dd530bceba44" providerId="ADAL" clId="{1F8059AB-AB01-2E4E-B501-890A47E23F49}" dt="2022-04-20T18:00:30.311" v="104" actId="478"/>
          <ac:picMkLst>
            <pc:docMk/>
            <pc:sldMk cId="286535474" sldId="307"/>
            <ac:picMk id="5" creationId="{D67C43D6-8EBD-5148-6205-D79E2FD70C3B}"/>
          </ac:picMkLst>
        </pc:picChg>
        <pc:picChg chg="add mod modCrop">
          <ac:chgData name="Liyang Wu" userId="7d508418-72a5-408f-b562-dd530bceba44" providerId="ADAL" clId="{1F8059AB-AB01-2E4E-B501-890A47E23F49}" dt="2022-04-21T03:42:29.395" v="1862" actId="14100"/>
          <ac:picMkLst>
            <pc:docMk/>
            <pc:sldMk cId="286535474" sldId="307"/>
            <ac:picMk id="7" creationId="{DAE63AB7-9025-03A4-A0E1-3CCBA2B2617A}"/>
          </ac:picMkLst>
        </pc:picChg>
      </pc:sldChg>
      <pc:sldChg chg="addSp delSp modSp new mod">
        <pc:chgData name="Liyang Wu" userId="7d508418-72a5-408f-b562-dd530bceba44" providerId="ADAL" clId="{1F8059AB-AB01-2E4E-B501-890A47E23F49}" dt="2022-04-20T19:01:33.444" v="1290" actId="1076"/>
        <pc:sldMkLst>
          <pc:docMk/>
          <pc:sldMk cId="4142661641" sldId="308"/>
        </pc:sldMkLst>
        <pc:spChg chg="mod">
          <ac:chgData name="Liyang Wu" userId="7d508418-72a5-408f-b562-dd530bceba44" providerId="ADAL" clId="{1F8059AB-AB01-2E4E-B501-890A47E23F49}" dt="2022-04-20T18:06:42.914" v="188" actId="14100"/>
          <ac:spMkLst>
            <pc:docMk/>
            <pc:sldMk cId="4142661641" sldId="308"/>
            <ac:spMk id="2" creationId="{99D5DB8E-2E9F-36B1-67AD-9F830E541FD3}"/>
          </ac:spMkLst>
        </pc:spChg>
        <pc:spChg chg="del">
          <ac:chgData name="Liyang Wu" userId="7d508418-72a5-408f-b562-dd530bceba44" providerId="ADAL" clId="{1F8059AB-AB01-2E4E-B501-890A47E23F49}" dt="2022-04-20T18:05:24.548" v="129" actId="478"/>
          <ac:spMkLst>
            <pc:docMk/>
            <pc:sldMk cId="4142661641" sldId="308"/>
            <ac:spMk id="3" creationId="{F6B7F2BF-C950-EBC2-68AA-753DFBBAFD58}"/>
          </ac:spMkLst>
        </pc:spChg>
        <pc:spChg chg="add mod">
          <ac:chgData name="Liyang Wu" userId="7d508418-72a5-408f-b562-dd530bceba44" providerId="ADAL" clId="{1F8059AB-AB01-2E4E-B501-890A47E23F49}" dt="2022-04-20T19:01:33.444" v="1290" actId="1076"/>
          <ac:spMkLst>
            <pc:docMk/>
            <pc:sldMk cId="4142661641" sldId="308"/>
            <ac:spMk id="6" creationId="{9FD8B9A8-7D96-FD89-F04B-032760FE57E9}"/>
          </ac:spMkLst>
        </pc:spChg>
        <pc:picChg chg="add mod modCrop">
          <ac:chgData name="Liyang Wu" userId="7d508418-72a5-408f-b562-dd530bceba44" providerId="ADAL" clId="{1F8059AB-AB01-2E4E-B501-890A47E23F49}" dt="2022-04-20T18:08:04.841" v="234" actId="1076"/>
          <ac:picMkLst>
            <pc:docMk/>
            <pc:sldMk cId="4142661641" sldId="308"/>
            <ac:picMk id="5" creationId="{4C20449F-E8EE-AD1C-866B-7DA5AF0C5F88}"/>
          </ac:picMkLst>
        </pc:picChg>
      </pc:sldChg>
      <pc:sldChg chg="addSp delSp modSp new mod">
        <pc:chgData name="Liyang Wu" userId="7d508418-72a5-408f-b562-dd530bceba44" providerId="ADAL" clId="{1F8059AB-AB01-2E4E-B501-890A47E23F49}" dt="2022-04-20T18:35:59.438" v="1040" actId="255"/>
        <pc:sldMkLst>
          <pc:docMk/>
          <pc:sldMk cId="1654411001" sldId="309"/>
        </pc:sldMkLst>
        <pc:spChg chg="mod">
          <ac:chgData name="Liyang Wu" userId="7d508418-72a5-408f-b562-dd530bceba44" providerId="ADAL" clId="{1F8059AB-AB01-2E4E-B501-890A47E23F49}" dt="2022-04-20T18:31:40.675" v="754" actId="20577"/>
          <ac:spMkLst>
            <pc:docMk/>
            <pc:sldMk cId="1654411001" sldId="309"/>
            <ac:spMk id="2" creationId="{6B23F500-D3E0-DF13-9C48-B2C5234C4421}"/>
          </ac:spMkLst>
        </pc:spChg>
        <pc:spChg chg="del">
          <ac:chgData name="Liyang Wu" userId="7d508418-72a5-408f-b562-dd530bceba44" providerId="ADAL" clId="{1F8059AB-AB01-2E4E-B501-890A47E23F49}" dt="2022-04-20T18:31:44.586" v="755" actId="478"/>
          <ac:spMkLst>
            <pc:docMk/>
            <pc:sldMk cId="1654411001" sldId="309"/>
            <ac:spMk id="3" creationId="{846B9ED2-3447-6629-5646-55618617659D}"/>
          </ac:spMkLst>
        </pc:spChg>
        <pc:spChg chg="add mod">
          <ac:chgData name="Liyang Wu" userId="7d508418-72a5-408f-b562-dd530bceba44" providerId="ADAL" clId="{1F8059AB-AB01-2E4E-B501-890A47E23F49}" dt="2022-04-20T18:35:59.438" v="1040" actId="255"/>
          <ac:spMkLst>
            <pc:docMk/>
            <pc:sldMk cId="1654411001" sldId="309"/>
            <ac:spMk id="7" creationId="{1F775C92-7FB5-AF41-2D88-260E762C9629}"/>
          </ac:spMkLst>
        </pc:spChg>
        <pc:picChg chg="add mod modCrop">
          <ac:chgData name="Liyang Wu" userId="7d508418-72a5-408f-b562-dd530bceba44" providerId="ADAL" clId="{1F8059AB-AB01-2E4E-B501-890A47E23F49}" dt="2022-04-20T18:32:31.003" v="763" actId="1076"/>
          <ac:picMkLst>
            <pc:docMk/>
            <pc:sldMk cId="1654411001" sldId="309"/>
            <ac:picMk id="5" creationId="{B3CEF7C7-9C25-CDBC-AC74-4AD342A2D65A}"/>
          </ac:picMkLst>
        </pc:picChg>
      </pc:sldChg>
      <pc:sldChg chg="addSp delSp modSp new del mod">
        <pc:chgData name="Liyang Wu" userId="7d508418-72a5-408f-b562-dd530bceba44" providerId="ADAL" clId="{1F8059AB-AB01-2E4E-B501-890A47E23F49}" dt="2022-04-21T03:42:59.055" v="1868" actId="2696"/>
        <pc:sldMkLst>
          <pc:docMk/>
          <pc:sldMk cId="3871442151" sldId="310"/>
        </pc:sldMkLst>
        <pc:spChg chg="mod">
          <ac:chgData name="Liyang Wu" userId="7d508418-72a5-408f-b562-dd530bceba44" providerId="ADAL" clId="{1F8059AB-AB01-2E4E-B501-890A47E23F49}" dt="2022-04-20T18:38:57.626" v="1075" actId="255"/>
          <ac:spMkLst>
            <pc:docMk/>
            <pc:sldMk cId="3871442151" sldId="310"/>
            <ac:spMk id="2" creationId="{A327986C-A52E-0D80-9C3D-8678A58A8501}"/>
          </ac:spMkLst>
        </pc:spChg>
        <pc:spChg chg="del">
          <ac:chgData name="Liyang Wu" userId="7d508418-72a5-408f-b562-dd530bceba44" providerId="ADAL" clId="{1F8059AB-AB01-2E4E-B501-890A47E23F49}" dt="2022-04-20T18:39:03.689" v="1076" actId="478"/>
          <ac:spMkLst>
            <pc:docMk/>
            <pc:sldMk cId="3871442151" sldId="310"/>
            <ac:spMk id="3" creationId="{D411E967-24E3-D676-439B-028CDE48320E}"/>
          </ac:spMkLst>
        </pc:spChg>
        <pc:spChg chg="add mod">
          <ac:chgData name="Liyang Wu" userId="7d508418-72a5-408f-b562-dd530bceba44" providerId="ADAL" clId="{1F8059AB-AB01-2E4E-B501-890A47E23F49}" dt="2022-04-21T03:34:32.633" v="1744" actId="255"/>
          <ac:spMkLst>
            <pc:docMk/>
            <pc:sldMk cId="3871442151" sldId="310"/>
            <ac:spMk id="7" creationId="{51E06DBD-9DB9-2930-E0B1-C2CBB25CCEE2}"/>
          </ac:spMkLst>
        </pc:spChg>
        <pc:picChg chg="add mod modCrop">
          <ac:chgData name="Liyang Wu" userId="7d508418-72a5-408f-b562-dd530bceba44" providerId="ADAL" clId="{1F8059AB-AB01-2E4E-B501-890A47E23F49}" dt="2022-04-21T03:41:02.293" v="1845" actId="1076"/>
          <ac:picMkLst>
            <pc:docMk/>
            <pc:sldMk cId="3871442151" sldId="310"/>
            <ac:picMk id="5" creationId="{FB98E73A-D636-804B-E910-0F72EB050135}"/>
          </ac:picMkLst>
        </pc:picChg>
      </pc:sldChg>
      <pc:sldChg chg="addSp delSp modSp new mod">
        <pc:chgData name="Liyang Wu" userId="7d508418-72a5-408f-b562-dd530bceba44" providerId="ADAL" clId="{1F8059AB-AB01-2E4E-B501-890A47E23F49}" dt="2022-04-21T03:46:12.656" v="1871" actId="20577"/>
        <pc:sldMkLst>
          <pc:docMk/>
          <pc:sldMk cId="1799458385" sldId="311"/>
        </pc:sldMkLst>
        <pc:spChg chg="mod">
          <ac:chgData name="Liyang Wu" userId="7d508418-72a5-408f-b562-dd530bceba44" providerId="ADAL" clId="{1F8059AB-AB01-2E4E-B501-890A47E23F49}" dt="2022-04-20T18:47:27.727" v="1133"/>
          <ac:spMkLst>
            <pc:docMk/>
            <pc:sldMk cId="1799458385" sldId="311"/>
            <ac:spMk id="2" creationId="{84C8EE26-8082-8F2E-6EF7-AB7A5CE09F82}"/>
          </ac:spMkLst>
        </pc:spChg>
        <pc:spChg chg="mod">
          <ac:chgData name="Liyang Wu" userId="7d508418-72a5-408f-b562-dd530bceba44" providerId="ADAL" clId="{1F8059AB-AB01-2E4E-B501-890A47E23F49}" dt="2022-04-21T03:46:12.656" v="1871" actId="20577"/>
          <ac:spMkLst>
            <pc:docMk/>
            <pc:sldMk cId="1799458385" sldId="311"/>
            <ac:spMk id="3" creationId="{C2436446-46A2-963D-8A56-0C3D8CD8E9E9}"/>
          </ac:spMkLst>
        </pc:spChg>
        <pc:picChg chg="add del mod">
          <ac:chgData name="Liyang Wu" userId="7d508418-72a5-408f-b562-dd530bceba44" providerId="ADAL" clId="{1F8059AB-AB01-2E4E-B501-890A47E23F49}" dt="2022-04-20T18:49:32.006" v="1140" actId="478"/>
          <ac:picMkLst>
            <pc:docMk/>
            <pc:sldMk cId="1799458385" sldId="311"/>
            <ac:picMk id="1025" creationId="{1A6318FB-6C55-BC74-6280-B72F80097D68}"/>
          </ac:picMkLst>
        </pc:picChg>
      </pc:sldChg>
      <pc:sldChg chg="addSp delSp modSp new mod">
        <pc:chgData name="Liyang Wu" userId="7d508418-72a5-408f-b562-dd530bceba44" providerId="ADAL" clId="{1F8059AB-AB01-2E4E-B501-890A47E23F49}" dt="2022-04-21T17:10:36.976" v="2568" actId="20577"/>
        <pc:sldMkLst>
          <pc:docMk/>
          <pc:sldMk cId="3770365419" sldId="315"/>
        </pc:sldMkLst>
        <pc:spChg chg="mod">
          <ac:chgData name="Liyang Wu" userId="7d508418-72a5-408f-b562-dd530bceba44" providerId="ADAL" clId="{1F8059AB-AB01-2E4E-B501-890A47E23F49}" dt="2022-04-21T04:17:02.248" v="2445" actId="255"/>
          <ac:spMkLst>
            <pc:docMk/>
            <pc:sldMk cId="3770365419" sldId="315"/>
            <ac:spMk id="2" creationId="{D4763E03-BA47-950F-7848-2F9A8DE2D3B6}"/>
          </ac:spMkLst>
        </pc:spChg>
        <pc:spChg chg="mod">
          <ac:chgData name="Liyang Wu" userId="7d508418-72a5-408f-b562-dd530bceba44" providerId="ADAL" clId="{1F8059AB-AB01-2E4E-B501-890A47E23F49}" dt="2022-04-21T17:10:36.976" v="2568" actId="20577"/>
          <ac:spMkLst>
            <pc:docMk/>
            <pc:sldMk cId="3770365419" sldId="315"/>
            <ac:spMk id="3" creationId="{9EF29A73-5270-C3A4-4E14-0C65EDD375A4}"/>
          </ac:spMkLst>
        </pc:spChg>
        <pc:picChg chg="add del mod">
          <ac:chgData name="Liyang Wu" userId="7d508418-72a5-408f-b562-dd530bceba44" providerId="ADAL" clId="{1F8059AB-AB01-2E4E-B501-890A47E23F49}" dt="2022-04-21T03:59:48.524" v="1878" actId="478"/>
          <ac:picMkLst>
            <pc:docMk/>
            <pc:sldMk cId="3770365419" sldId="315"/>
            <ac:picMk id="5" creationId="{8EE7DD3E-72BD-3995-539F-2393FDA9CDE4}"/>
          </ac:picMkLst>
        </pc:picChg>
        <pc:picChg chg="add mod">
          <ac:chgData name="Liyang Wu" userId="7d508418-72a5-408f-b562-dd530bceba44" providerId="ADAL" clId="{1F8059AB-AB01-2E4E-B501-890A47E23F49}" dt="2022-04-21T04:11:18.750" v="2255" actId="1076"/>
          <ac:picMkLst>
            <pc:docMk/>
            <pc:sldMk cId="3770365419" sldId="315"/>
            <ac:picMk id="7" creationId="{753ADCDD-5D4F-EC11-AE6F-C6C0BA0A64A0}"/>
          </ac:picMkLst>
        </pc:picChg>
        <pc:picChg chg="add mod">
          <ac:chgData name="Liyang Wu" userId="7d508418-72a5-408f-b562-dd530bceba44" providerId="ADAL" clId="{1F8059AB-AB01-2E4E-B501-890A47E23F49}" dt="2022-04-21T04:11:22.378" v="2256" actId="1076"/>
          <ac:picMkLst>
            <pc:docMk/>
            <pc:sldMk cId="3770365419" sldId="315"/>
            <ac:picMk id="9" creationId="{E9BD7175-A8D9-F53C-03EB-29846B7B3A14}"/>
          </ac:picMkLst>
        </pc:picChg>
      </pc:sldChg>
      <pc:sldChg chg="addSp modSp new mod">
        <pc:chgData name="Liyang Wu" userId="7d508418-72a5-408f-b562-dd530bceba44" providerId="ADAL" clId="{1F8059AB-AB01-2E4E-B501-890A47E23F49}" dt="2022-04-21T04:17:18.832" v="2449" actId="255"/>
        <pc:sldMkLst>
          <pc:docMk/>
          <pc:sldMk cId="3934489923" sldId="316"/>
        </pc:sldMkLst>
        <pc:spChg chg="mod">
          <ac:chgData name="Liyang Wu" userId="7d508418-72a5-408f-b562-dd530bceba44" providerId="ADAL" clId="{1F8059AB-AB01-2E4E-B501-890A47E23F49}" dt="2022-04-21T04:17:18.832" v="2449" actId="255"/>
          <ac:spMkLst>
            <pc:docMk/>
            <pc:sldMk cId="3934489923" sldId="316"/>
            <ac:spMk id="2" creationId="{DA242976-B4AF-9B72-652E-967C46A1A9F9}"/>
          </ac:spMkLst>
        </pc:spChg>
        <pc:spChg chg="mod">
          <ac:chgData name="Liyang Wu" userId="7d508418-72a5-408f-b562-dd530bceba44" providerId="ADAL" clId="{1F8059AB-AB01-2E4E-B501-890A47E23F49}" dt="2022-04-21T04:16:33.769" v="2432" actId="1076"/>
          <ac:spMkLst>
            <pc:docMk/>
            <pc:sldMk cId="3934489923" sldId="316"/>
            <ac:spMk id="3" creationId="{55C3EC1A-9826-3401-9761-42F30D99C532}"/>
          </ac:spMkLst>
        </pc:spChg>
        <pc:picChg chg="add mod modCrop">
          <ac:chgData name="Liyang Wu" userId="7d508418-72a5-408f-b562-dd530bceba44" providerId="ADAL" clId="{1F8059AB-AB01-2E4E-B501-890A47E23F49}" dt="2022-04-21T04:14:19.189" v="2296" actId="1076"/>
          <ac:picMkLst>
            <pc:docMk/>
            <pc:sldMk cId="3934489923" sldId="316"/>
            <ac:picMk id="5" creationId="{E1EA592B-2669-BE91-0B12-18D9DDD7F62E}"/>
          </ac:picMkLst>
        </pc:picChg>
        <pc:picChg chg="add mod modCrop">
          <ac:chgData name="Liyang Wu" userId="7d508418-72a5-408f-b562-dd530bceba44" providerId="ADAL" clId="{1F8059AB-AB01-2E4E-B501-890A47E23F49}" dt="2022-04-21T04:14:14.224" v="2295" actId="732"/>
          <ac:picMkLst>
            <pc:docMk/>
            <pc:sldMk cId="3934489923" sldId="316"/>
            <ac:picMk id="7" creationId="{B9F57628-E05F-1AFF-651F-67D0942330FA}"/>
          </ac:picMkLst>
        </pc:picChg>
      </pc:sldChg>
      <pc:sldChg chg="modSp new mod">
        <pc:chgData name="Liyang Wu" userId="7d508418-72a5-408f-b562-dd530bceba44" providerId="ADAL" clId="{1F8059AB-AB01-2E4E-B501-890A47E23F49}" dt="2022-04-21T04:23:34.635" v="2548" actId="20577"/>
        <pc:sldMkLst>
          <pc:docMk/>
          <pc:sldMk cId="3740935776" sldId="318"/>
        </pc:sldMkLst>
        <pc:spChg chg="mod">
          <ac:chgData name="Liyang Wu" userId="7d508418-72a5-408f-b562-dd530bceba44" providerId="ADAL" clId="{1F8059AB-AB01-2E4E-B501-890A47E23F49}" dt="2022-04-21T04:19:15.810" v="2478" actId="1076"/>
          <ac:spMkLst>
            <pc:docMk/>
            <pc:sldMk cId="3740935776" sldId="318"/>
            <ac:spMk id="2" creationId="{939E001D-E1E0-6290-CA08-366AD09202F5}"/>
          </ac:spMkLst>
        </pc:spChg>
        <pc:spChg chg="mod">
          <ac:chgData name="Liyang Wu" userId="7d508418-72a5-408f-b562-dd530bceba44" providerId="ADAL" clId="{1F8059AB-AB01-2E4E-B501-890A47E23F49}" dt="2022-04-21T04:23:34.635" v="2548" actId="20577"/>
          <ac:spMkLst>
            <pc:docMk/>
            <pc:sldMk cId="3740935776" sldId="318"/>
            <ac:spMk id="3" creationId="{090CB6CE-681F-AD5B-952D-95911094CD36}"/>
          </ac:spMkLst>
        </pc:spChg>
      </pc:sldChg>
    </pc:docChg>
  </pc:docChgLst>
  <pc:docChgLst>
    <pc:chgData name="Saiganesh Musthyala" userId="S::vm112@duke.edu::e6c79813-4b92-4544-9401-5f43376caaea" providerId="AD" clId="Web-{5C085FBD-D3E9-41CA-A1E6-FA9D21E4DEE5}"/>
    <pc:docChg chg="mod addSld modSld sldOrd">
      <pc:chgData name="Saiganesh Musthyala" userId="S::vm112@duke.edu::e6c79813-4b92-4544-9401-5f43376caaea" providerId="AD" clId="Web-{5C085FBD-D3E9-41CA-A1E6-FA9D21E4DEE5}" dt="2022-04-19T19:36:05.645" v="1190" actId="20577"/>
      <pc:docMkLst>
        <pc:docMk/>
      </pc:docMkLst>
      <pc:sldChg chg="modSp">
        <pc:chgData name="Saiganesh Musthyala" userId="S::vm112@duke.edu::e6c79813-4b92-4544-9401-5f43376caaea" providerId="AD" clId="Web-{5C085FBD-D3E9-41CA-A1E6-FA9D21E4DEE5}" dt="2022-04-19T15:25:15.873" v="219" actId="20577"/>
        <pc:sldMkLst>
          <pc:docMk/>
          <pc:sldMk cId="3521073850" sldId="260"/>
        </pc:sldMkLst>
        <pc:spChg chg="mod">
          <ac:chgData name="Saiganesh Musthyala" userId="S::vm112@duke.edu::e6c79813-4b92-4544-9401-5f43376caaea" providerId="AD" clId="Web-{5C085FBD-D3E9-41CA-A1E6-FA9D21E4DEE5}" dt="2022-04-19T15:25:15.873" v="219" actId="20577"/>
          <ac:spMkLst>
            <pc:docMk/>
            <pc:sldMk cId="3521073850" sldId="260"/>
            <ac:spMk id="3" creationId="{2C4F7C3F-D2BB-CEC2-25DE-4E140E5203EB}"/>
          </ac:spMkLst>
        </pc:spChg>
      </pc:sldChg>
      <pc:sldChg chg="modSp">
        <pc:chgData name="Saiganesh Musthyala" userId="S::vm112@duke.edu::e6c79813-4b92-4544-9401-5f43376caaea" providerId="AD" clId="Web-{5C085FBD-D3E9-41CA-A1E6-FA9D21E4DEE5}" dt="2022-04-19T16:25:04.534" v="760" actId="20577"/>
        <pc:sldMkLst>
          <pc:docMk/>
          <pc:sldMk cId="817975347" sldId="261"/>
        </pc:sldMkLst>
        <pc:spChg chg="mod">
          <ac:chgData name="Saiganesh Musthyala" userId="S::vm112@duke.edu::e6c79813-4b92-4544-9401-5f43376caaea" providerId="AD" clId="Web-{5C085FBD-D3E9-41CA-A1E6-FA9D21E4DEE5}" dt="2022-04-19T16:25:04.534" v="760" actId="20577"/>
          <ac:spMkLst>
            <pc:docMk/>
            <pc:sldMk cId="817975347" sldId="261"/>
            <ac:spMk id="2" creationId="{86309177-5EB5-1A7A-EF28-B94B22A6354B}"/>
          </ac:spMkLst>
        </pc:spChg>
      </pc:sldChg>
      <pc:sldChg chg="modSp new ord">
        <pc:chgData name="Saiganesh Musthyala" userId="S::vm112@duke.edu::e6c79813-4b92-4544-9401-5f43376caaea" providerId="AD" clId="Web-{5C085FBD-D3E9-41CA-A1E6-FA9D21E4DEE5}" dt="2022-04-19T18:17:56.347" v="836" actId="20577"/>
        <pc:sldMkLst>
          <pc:docMk/>
          <pc:sldMk cId="1477678431" sldId="263"/>
        </pc:sldMkLst>
        <pc:spChg chg="mod">
          <ac:chgData name="Saiganesh Musthyala" userId="S::vm112@duke.edu::e6c79813-4b92-4544-9401-5f43376caaea" providerId="AD" clId="Web-{5C085FBD-D3E9-41CA-A1E6-FA9D21E4DEE5}" dt="2022-04-19T15:26:18.218" v="232" actId="20577"/>
          <ac:spMkLst>
            <pc:docMk/>
            <pc:sldMk cId="1477678431" sldId="263"/>
            <ac:spMk id="2" creationId="{549CE6AC-3C34-54D5-B942-4328E0AABC60}"/>
          </ac:spMkLst>
        </pc:spChg>
        <pc:spChg chg="mod">
          <ac:chgData name="Saiganesh Musthyala" userId="S::vm112@duke.edu::e6c79813-4b92-4544-9401-5f43376caaea" providerId="AD" clId="Web-{5C085FBD-D3E9-41CA-A1E6-FA9D21E4DEE5}" dt="2022-04-19T18:17:56.347" v="836" actId="20577"/>
          <ac:spMkLst>
            <pc:docMk/>
            <pc:sldMk cId="1477678431" sldId="263"/>
            <ac:spMk id="3" creationId="{E6DE7830-5948-652D-FBBE-226A35CA23C2}"/>
          </ac:spMkLst>
        </pc:spChg>
      </pc:sldChg>
      <pc:sldChg chg="ord">
        <pc:chgData name="Saiganesh Musthyala" userId="S::vm112@duke.edu::e6c79813-4b92-4544-9401-5f43376caaea" providerId="AD" clId="Web-{5C085FBD-D3E9-41CA-A1E6-FA9D21E4DEE5}" dt="2022-04-19T18:51:54.623" v="837"/>
        <pc:sldMkLst>
          <pc:docMk/>
          <pc:sldMk cId="3214236702" sldId="273"/>
        </pc:sldMkLst>
      </pc:sldChg>
      <pc:sldChg chg="modSp addCm modCm">
        <pc:chgData name="Saiganesh Musthyala" userId="S::vm112@duke.edu::e6c79813-4b92-4544-9401-5f43376caaea" providerId="AD" clId="Web-{5C085FBD-D3E9-41CA-A1E6-FA9D21E4DEE5}" dt="2022-04-19T18:59:34.241" v="970"/>
        <pc:sldMkLst>
          <pc:docMk/>
          <pc:sldMk cId="2965045444" sldId="274"/>
        </pc:sldMkLst>
        <pc:spChg chg="mod">
          <ac:chgData name="Saiganesh Musthyala" userId="S::vm112@duke.edu::e6c79813-4b92-4544-9401-5f43376caaea" providerId="AD" clId="Web-{5C085FBD-D3E9-41CA-A1E6-FA9D21E4DEE5}" dt="2022-04-19T18:57:01.035" v="967" actId="20577"/>
          <ac:spMkLst>
            <pc:docMk/>
            <pc:sldMk cId="2965045444" sldId="274"/>
            <ac:spMk id="2" creationId="{8B0A6AC8-0713-0513-5599-F1BFD77F8467}"/>
          </ac:spMkLst>
        </pc:spChg>
      </pc:sldChg>
      <pc:sldChg chg="addSp delSp modSp">
        <pc:chgData name="Saiganesh Musthyala" userId="S::vm112@duke.edu::e6c79813-4b92-4544-9401-5f43376caaea" providerId="AD" clId="Web-{5C085FBD-D3E9-41CA-A1E6-FA9D21E4DEE5}" dt="2022-04-19T16:25:50.723" v="765" actId="20577"/>
        <pc:sldMkLst>
          <pc:docMk/>
          <pc:sldMk cId="3989089016" sldId="279"/>
        </pc:sldMkLst>
        <pc:spChg chg="mod ord">
          <ac:chgData name="Saiganesh Musthyala" userId="S::vm112@duke.edu::e6c79813-4b92-4544-9401-5f43376caaea" providerId="AD" clId="Web-{5C085FBD-D3E9-41CA-A1E6-FA9D21E4DEE5}" dt="2022-04-19T16:25:50.723" v="765" actId="20577"/>
          <ac:spMkLst>
            <pc:docMk/>
            <pc:sldMk cId="3989089016" sldId="279"/>
            <ac:spMk id="3" creationId="{5831AA9D-8072-C3A0-E0F0-A40562C5548A}"/>
          </ac:spMkLst>
        </pc:spChg>
        <pc:spChg chg="add del mod ord">
          <ac:chgData name="Saiganesh Musthyala" userId="S::vm112@duke.edu::e6c79813-4b92-4544-9401-5f43376caaea" providerId="AD" clId="Web-{5C085FBD-D3E9-41CA-A1E6-FA9D21E4DEE5}" dt="2022-04-19T16:11:47.887" v="643"/>
          <ac:spMkLst>
            <pc:docMk/>
            <pc:sldMk cId="3989089016" sldId="279"/>
            <ac:spMk id="4" creationId="{B05C14EA-F3C5-F8A7-9DCE-42CB2F11033E}"/>
          </ac:spMkLst>
        </pc:spChg>
        <pc:spChg chg="add del mod ord">
          <ac:chgData name="Saiganesh Musthyala" userId="S::vm112@duke.edu::e6c79813-4b92-4544-9401-5f43376caaea" providerId="AD" clId="Web-{5C085FBD-D3E9-41CA-A1E6-FA9D21E4DEE5}" dt="2022-04-19T16:11:51.028" v="644"/>
          <ac:spMkLst>
            <pc:docMk/>
            <pc:sldMk cId="3989089016" sldId="279"/>
            <ac:spMk id="5" creationId="{2C1924F2-AF23-A0C1-60CC-C56338C867B5}"/>
          </ac:spMkLst>
        </pc:spChg>
        <pc:spChg chg="add mod">
          <ac:chgData name="Saiganesh Musthyala" userId="S::vm112@duke.edu::e6c79813-4b92-4544-9401-5f43376caaea" providerId="AD" clId="Web-{5C085FBD-D3E9-41CA-A1E6-FA9D21E4DEE5}" dt="2022-04-19T16:25:44.488" v="762" actId="1076"/>
          <ac:spMkLst>
            <pc:docMk/>
            <pc:sldMk cId="3989089016" sldId="279"/>
            <ac:spMk id="13" creationId="{F33B3FD0-6163-A2EA-7830-3925A3C4F70C}"/>
          </ac:spMkLst>
        </pc:spChg>
        <pc:graphicFrameChg chg="add del mod modGraphic">
          <ac:chgData name="Saiganesh Musthyala" userId="S::vm112@duke.edu::e6c79813-4b92-4544-9401-5f43376caaea" providerId="AD" clId="Web-{5C085FBD-D3E9-41CA-A1E6-FA9D21E4DEE5}" dt="2022-04-19T16:12:13.529" v="646"/>
          <ac:graphicFrameMkLst>
            <pc:docMk/>
            <pc:sldMk cId="3989089016" sldId="279"/>
            <ac:graphicFrameMk id="6" creationId="{4BFCC33C-B9FC-B9E1-4BBC-AAAC399DBD7D}"/>
          </ac:graphicFrameMkLst>
        </pc:graphicFrameChg>
        <pc:picChg chg="add mod">
          <ac:chgData name="Saiganesh Musthyala" userId="S::vm112@duke.edu::e6c79813-4b92-4544-9401-5f43376caaea" providerId="AD" clId="Web-{5C085FBD-D3E9-41CA-A1E6-FA9D21E4DEE5}" dt="2022-04-19T16:25:40.832" v="761" actId="14100"/>
          <ac:picMkLst>
            <pc:docMk/>
            <pc:sldMk cId="3989089016" sldId="279"/>
            <ac:picMk id="12" creationId="{F5D56029-78BD-5CB6-C35F-ACF95AA1D823}"/>
          </ac:picMkLst>
        </pc:picChg>
      </pc:sldChg>
      <pc:sldChg chg="modSp">
        <pc:chgData name="Saiganesh Musthyala" userId="S::vm112@duke.edu::e6c79813-4b92-4544-9401-5f43376caaea" providerId="AD" clId="Web-{5C085FBD-D3E9-41CA-A1E6-FA9D21E4DEE5}" dt="2022-04-19T19:36:05.645" v="1190" actId="20577"/>
        <pc:sldMkLst>
          <pc:docMk/>
          <pc:sldMk cId="2886465905" sldId="291"/>
        </pc:sldMkLst>
        <pc:spChg chg="mod">
          <ac:chgData name="Saiganesh Musthyala" userId="S::vm112@duke.edu::e6c79813-4b92-4544-9401-5f43376caaea" providerId="AD" clId="Web-{5C085FBD-D3E9-41CA-A1E6-FA9D21E4DEE5}" dt="2022-04-19T19:36:05.645" v="1190" actId="20577"/>
          <ac:spMkLst>
            <pc:docMk/>
            <pc:sldMk cId="2886465905" sldId="291"/>
            <ac:spMk id="2" creationId="{574D2A72-2469-F4EC-BFF1-2C5997C49013}"/>
          </ac:spMkLst>
        </pc:spChg>
      </pc:sldChg>
      <pc:sldChg chg="addSp modSp new">
        <pc:chgData name="Saiganesh Musthyala" userId="S::vm112@duke.edu::e6c79813-4b92-4544-9401-5f43376caaea" providerId="AD" clId="Web-{5C085FBD-D3E9-41CA-A1E6-FA9D21E4DEE5}" dt="2022-04-19T18:55:10.783" v="930"/>
        <pc:sldMkLst>
          <pc:docMk/>
          <pc:sldMk cId="2512068787" sldId="292"/>
        </pc:sldMkLst>
        <pc:spChg chg="mod">
          <ac:chgData name="Saiganesh Musthyala" userId="S::vm112@duke.edu::e6c79813-4b92-4544-9401-5f43376caaea" providerId="AD" clId="Web-{5C085FBD-D3E9-41CA-A1E6-FA9D21E4DEE5}" dt="2022-04-19T18:54:34.282" v="857" actId="20577"/>
          <ac:spMkLst>
            <pc:docMk/>
            <pc:sldMk cId="2512068787" sldId="292"/>
            <ac:spMk id="2" creationId="{2D4747E1-4556-AE2D-B2F4-323119E56B1C}"/>
          </ac:spMkLst>
        </pc:spChg>
        <pc:spChg chg="mod">
          <ac:chgData name="Saiganesh Musthyala" userId="S::vm112@duke.edu::e6c79813-4b92-4544-9401-5f43376caaea" providerId="AD" clId="Web-{5C085FBD-D3E9-41CA-A1E6-FA9D21E4DEE5}" dt="2022-04-19T18:55:02.377" v="923" actId="14100"/>
          <ac:spMkLst>
            <pc:docMk/>
            <pc:sldMk cId="2512068787" sldId="292"/>
            <ac:spMk id="3" creationId="{B4E1D94A-D1EC-751B-19C5-82D66B648DF5}"/>
          </ac:spMkLst>
        </pc:spChg>
        <pc:spChg chg="add mod">
          <ac:chgData name="Saiganesh Musthyala" userId="S::vm112@duke.edu::e6c79813-4b92-4544-9401-5f43376caaea" providerId="AD" clId="Web-{5C085FBD-D3E9-41CA-A1E6-FA9D21E4DEE5}" dt="2022-04-19T18:55:10.783" v="930"/>
          <ac:spMkLst>
            <pc:docMk/>
            <pc:sldMk cId="2512068787" sldId="292"/>
            <ac:spMk id="4" creationId="{8909E69F-65DA-57E1-19F1-4A201B53C350}"/>
          </ac:spMkLst>
        </pc:spChg>
      </pc:sldChg>
      <pc:sldChg chg="addSp modSp">
        <pc:chgData name="Saiganesh Musthyala" userId="S::vm112@duke.edu::e6c79813-4b92-4544-9401-5f43376caaea" providerId="AD" clId="Web-{5C085FBD-D3E9-41CA-A1E6-FA9D21E4DEE5}" dt="2022-04-19T19:06:51.922" v="1053"/>
        <pc:sldMkLst>
          <pc:docMk/>
          <pc:sldMk cId="575781569" sldId="293"/>
        </pc:sldMkLst>
        <pc:spChg chg="mod">
          <ac:chgData name="Saiganesh Musthyala" userId="S::vm112@duke.edu::e6c79813-4b92-4544-9401-5f43376caaea" providerId="AD" clId="Web-{5C085FBD-D3E9-41CA-A1E6-FA9D21E4DEE5}" dt="2022-04-19T19:06:51.922" v="1053"/>
          <ac:spMkLst>
            <pc:docMk/>
            <pc:sldMk cId="575781569" sldId="293"/>
            <ac:spMk id="2" creationId="{E748DF33-9C12-C01C-7775-EA03AD6DFE72}"/>
          </ac:spMkLst>
        </pc:spChg>
        <pc:spChg chg="add mod">
          <ac:chgData name="Saiganesh Musthyala" userId="S::vm112@duke.edu::e6c79813-4b92-4544-9401-5f43376caaea" providerId="AD" clId="Web-{5C085FBD-D3E9-41CA-A1E6-FA9D21E4DEE5}" dt="2022-04-19T19:04:21.591" v="983" actId="1076"/>
          <ac:spMkLst>
            <pc:docMk/>
            <pc:sldMk cId="575781569" sldId="293"/>
            <ac:spMk id="8" creationId="{FA1847EB-DEAE-6772-51C4-A571328AD0AD}"/>
          </ac:spMkLst>
        </pc:spChg>
        <pc:picChg chg="mod modCrop">
          <ac:chgData name="Saiganesh Musthyala" userId="S::vm112@duke.edu::e6c79813-4b92-4544-9401-5f43376caaea" providerId="AD" clId="Web-{5C085FBD-D3E9-41CA-A1E6-FA9D21E4DEE5}" dt="2022-04-19T19:03:46.715" v="974"/>
          <ac:picMkLst>
            <pc:docMk/>
            <pc:sldMk cId="575781569" sldId="293"/>
            <ac:picMk id="6" creationId="{A6F87779-AB92-8433-272C-86589922F625}"/>
          </ac:picMkLst>
        </pc:picChg>
        <pc:picChg chg="add mod modCrop">
          <ac:chgData name="Saiganesh Musthyala" userId="S::vm112@duke.edu::e6c79813-4b92-4544-9401-5f43376caaea" providerId="AD" clId="Web-{5C085FBD-D3E9-41CA-A1E6-FA9D21E4DEE5}" dt="2022-04-19T19:04:04.700" v="977"/>
          <ac:picMkLst>
            <pc:docMk/>
            <pc:sldMk cId="575781569" sldId="293"/>
            <ac:picMk id="7" creationId="{B3D77DB8-FF48-D541-72A7-56A7AB3EFE1D}"/>
          </ac:picMkLst>
        </pc:picChg>
        <pc:cxnChg chg="add mod">
          <ac:chgData name="Saiganesh Musthyala" userId="S::vm112@duke.edu::e6c79813-4b92-4544-9401-5f43376caaea" providerId="AD" clId="Web-{5C085FBD-D3E9-41CA-A1E6-FA9D21E4DEE5}" dt="2022-04-19T19:06:10.749" v="999" actId="14100"/>
          <ac:cxnSpMkLst>
            <pc:docMk/>
            <pc:sldMk cId="575781569" sldId="293"/>
            <ac:cxnSpMk id="9" creationId="{3D89A57B-6985-3EBC-7E1C-1BC59BAF5178}"/>
          </ac:cxnSpMkLst>
        </pc:cxnChg>
      </pc:sldChg>
      <pc:sldChg chg="addSp delSp modSp addCm">
        <pc:chgData name="Saiganesh Musthyala" userId="S::vm112@duke.edu::e6c79813-4b92-4544-9401-5f43376caaea" providerId="AD" clId="Web-{5C085FBD-D3E9-41CA-A1E6-FA9D21E4DEE5}" dt="2022-04-19T19:09:51.394" v="1106"/>
        <pc:sldMkLst>
          <pc:docMk/>
          <pc:sldMk cId="1477216505" sldId="294"/>
        </pc:sldMkLst>
        <pc:spChg chg="mod">
          <ac:chgData name="Saiganesh Musthyala" userId="S::vm112@duke.edu::e6c79813-4b92-4544-9401-5f43376caaea" providerId="AD" clId="Web-{5C085FBD-D3E9-41CA-A1E6-FA9D21E4DEE5}" dt="2022-04-19T19:09:17.534" v="1105"/>
          <ac:spMkLst>
            <pc:docMk/>
            <pc:sldMk cId="1477216505" sldId="294"/>
            <ac:spMk id="2" creationId="{D053E64E-2646-342C-A960-57E2FD9FFFE9}"/>
          </ac:spMkLst>
        </pc:spChg>
        <pc:cxnChg chg="add del">
          <ac:chgData name="Saiganesh Musthyala" userId="S::vm112@duke.edu::e6c79813-4b92-4544-9401-5f43376caaea" providerId="AD" clId="Web-{5C085FBD-D3E9-41CA-A1E6-FA9D21E4DEE5}" dt="2022-04-19T19:07:52.923" v="1055"/>
          <ac:cxnSpMkLst>
            <pc:docMk/>
            <pc:sldMk cId="1477216505" sldId="294"/>
            <ac:cxnSpMk id="5" creationId="{347FBA5C-21FB-563E-0423-13E862A91836}"/>
          </ac:cxnSpMkLst>
        </pc:cxnChg>
        <pc:cxnChg chg="add mod">
          <ac:chgData name="Saiganesh Musthyala" userId="S::vm112@duke.edu::e6c79813-4b92-4544-9401-5f43376caaea" providerId="AD" clId="Web-{5C085FBD-D3E9-41CA-A1E6-FA9D21E4DEE5}" dt="2022-04-19T19:08:10.721" v="1060" actId="14100"/>
          <ac:cxnSpMkLst>
            <pc:docMk/>
            <pc:sldMk cId="1477216505" sldId="294"/>
            <ac:cxnSpMk id="6" creationId="{994CC753-AB4D-9915-2B73-99E26576C3F7}"/>
          </ac:cxnSpMkLst>
        </pc:cxnChg>
      </pc:sldChg>
      <pc:sldChg chg="addSp modSp ord">
        <pc:chgData name="Saiganesh Musthyala" userId="S::vm112@duke.edu::e6c79813-4b92-4544-9401-5f43376caaea" providerId="AD" clId="Web-{5C085FBD-D3E9-41CA-A1E6-FA9D21E4DEE5}" dt="2022-04-19T19:14:56.369" v="1157"/>
        <pc:sldMkLst>
          <pc:docMk/>
          <pc:sldMk cId="1097212812" sldId="295"/>
        </pc:sldMkLst>
        <pc:spChg chg="mod">
          <ac:chgData name="Saiganesh Musthyala" userId="S::vm112@duke.edu::e6c79813-4b92-4544-9401-5f43376caaea" providerId="AD" clId="Web-{5C085FBD-D3E9-41CA-A1E6-FA9D21E4DEE5}" dt="2022-04-19T19:14:56.369" v="1157"/>
          <ac:spMkLst>
            <pc:docMk/>
            <pc:sldMk cId="1097212812" sldId="295"/>
            <ac:spMk id="2" creationId="{A56ED5D6-B56E-24FF-777A-2471C8F96EDF}"/>
          </ac:spMkLst>
        </pc:spChg>
        <pc:spChg chg="add mod">
          <ac:chgData name="Saiganesh Musthyala" userId="S::vm112@duke.edu::e6c79813-4b92-4544-9401-5f43376caaea" providerId="AD" clId="Web-{5C085FBD-D3E9-41CA-A1E6-FA9D21E4DEE5}" dt="2022-04-19T19:14:09.478" v="1113" actId="1076"/>
          <ac:spMkLst>
            <pc:docMk/>
            <pc:sldMk cId="1097212812" sldId="295"/>
            <ac:spMk id="5" creationId="{ECF74461-3382-6051-6FE8-61D0EF7A1C5B}"/>
          </ac:spMkLst>
        </pc:spChg>
        <pc:spChg chg="add mod">
          <ac:chgData name="Saiganesh Musthyala" userId="S::vm112@duke.edu::e6c79813-4b92-4544-9401-5f43376caaea" providerId="AD" clId="Web-{5C085FBD-D3E9-41CA-A1E6-FA9D21E4DEE5}" dt="2022-04-19T19:14:29.134" v="1116" actId="1076"/>
          <ac:spMkLst>
            <pc:docMk/>
            <pc:sldMk cId="1097212812" sldId="295"/>
            <ac:spMk id="6" creationId="{C7E07CB7-0853-3C85-5E85-D0F5EE4606E7}"/>
          </ac:spMkLst>
        </pc:spChg>
        <pc:picChg chg="mod">
          <ac:chgData name="Saiganesh Musthyala" userId="S::vm112@duke.edu::e6c79813-4b92-4544-9401-5f43376caaea" providerId="AD" clId="Web-{5C085FBD-D3E9-41CA-A1E6-FA9D21E4DEE5}" dt="2022-04-19T19:14:24.181" v="1115" actId="1076"/>
          <ac:picMkLst>
            <pc:docMk/>
            <pc:sldMk cId="1097212812" sldId="295"/>
            <ac:picMk id="4" creationId="{CAC68351-479D-4DE8-3C84-B1971B983A4F}"/>
          </ac:picMkLst>
        </pc:picChg>
      </pc:sldChg>
      <pc:sldChg chg="modSp ord">
        <pc:chgData name="Saiganesh Musthyala" userId="S::vm112@duke.edu::e6c79813-4b92-4544-9401-5f43376caaea" providerId="AD" clId="Web-{5C085FBD-D3E9-41CA-A1E6-FA9D21E4DEE5}" dt="2022-04-19T19:18:52.890" v="1189" actId="20577"/>
        <pc:sldMkLst>
          <pc:docMk/>
          <pc:sldMk cId="1764583327" sldId="296"/>
        </pc:sldMkLst>
        <pc:spChg chg="mod">
          <ac:chgData name="Saiganesh Musthyala" userId="S::vm112@duke.edu::e6c79813-4b92-4544-9401-5f43376caaea" providerId="AD" clId="Web-{5C085FBD-D3E9-41CA-A1E6-FA9D21E4DEE5}" dt="2022-04-19T19:18:52.890" v="1189" actId="20577"/>
          <ac:spMkLst>
            <pc:docMk/>
            <pc:sldMk cId="1764583327" sldId="296"/>
            <ac:spMk id="2" creationId="{C4E44F9B-E8D7-C6C4-95F9-1A6568630C45}"/>
          </ac:spMkLst>
        </pc:spChg>
      </pc:sldChg>
    </pc:docChg>
  </pc:docChgLst>
  <pc:docChgLst>
    <pc:chgData name="Sava Kholin" userId="S::sk746@duke.edu::969e848c-0bba-4fe5-9c03-918a5943f144" providerId="AD" clId="Web-{9EC5AF36-3C82-40AF-AED8-D54451C223F7}"/>
    <pc:docChg chg="addSld delSld modSld sldOrd">
      <pc:chgData name="Sava Kholin" userId="S::sk746@duke.edu::969e848c-0bba-4fe5-9c03-918a5943f144" providerId="AD" clId="Web-{9EC5AF36-3C82-40AF-AED8-D54451C223F7}" dt="2022-04-21T16:47:52.935" v="750" actId="1076"/>
      <pc:docMkLst>
        <pc:docMk/>
      </pc:docMkLst>
      <pc:sldChg chg="modSp">
        <pc:chgData name="Sava Kholin" userId="S::sk746@duke.edu::969e848c-0bba-4fe5-9c03-918a5943f144" providerId="AD" clId="Web-{9EC5AF36-3C82-40AF-AED8-D54451C223F7}" dt="2022-04-21T15:57:13.660" v="62" actId="20577"/>
        <pc:sldMkLst>
          <pc:docMk/>
          <pc:sldMk cId="3521073850" sldId="260"/>
        </pc:sldMkLst>
        <pc:spChg chg="mod">
          <ac:chgData name="Sava Kholin" userId="S::sk746@duke.edu::969e848c-0bba-4fe5-9c03-918a5943f144" providerId="AD" clId="Web-{9EC5AF36-3C82-40AF-AED8-D54451C223F7}" dt="2022-04-21T15:57:13.660" v="62" actId="20577"/>
          <ac:spMkLst>
            <pc:docMk/>
            <pc:sldMk cId="3521073850" sldId="260"/>
            <ac:spMk id="5" creationId="{1D36F0DD-4C78-4BF1-C3CE-DB04E9B925FF}"/>
          </ac:spMkLst>
        </pc:spChg>
        <pc:spChg chg="mod">
          <ac:chgData name="Sava Kholin" userId="S::sk746@duke.edu::969e848c-0bba-4fe5-9c03-918a5943f144" providerId="AD" clId="Web-{9EC5AF36-3C82-40AF-AED8-D54451C223F7}" dt="2022-04-21T15:56:49.065" v="61" actId="14100"/>
          <ac:spMkLst>
            <pc:docMk/>
            <pc:sldMk cId="3521073850" sldId="260"/>
            <ac:spMk id="7" creationId="{A7EE66C2-4BA4-FDA4-FF53-70950BEC1A8D}"/>
          </ac:spMkLst>
        </pc:spChg>
      </pc:sldChg>
      <pc:sldChg chg="addSp modSp">
        <pc:chgData name="Sava Kholin" userId="S::sk746@duke.edu::969e848c-0bba-4fe5-9c03-918a5943f144" providerId="AD" clId="Web-{9EC5AF36-3C82-40AF-AED8-D54451C223F7}" dt="2022-04-21T16:34:44.346" v="611" actId="1076"/>
        <pc:sldMkLst>
          <pc:docMk/>
          <pc:sldMk cId="1477678431" sldId="263"/>
        </pc:sldMkLst>
        <pc:spChg chg="mod">
          <ac:chgData name="Sava Kholin" userId="S::sk746@duke.edu::969e848c-0bba-4fe5-9c03-918a5943f144" providerId="AD" clId="Web-{9EC5AF36-3C82-40AF-AED8-D54451C223F7}" dt="2022-04-21T16:29:57.367" v="556" actId="20577"/>
          <ac:spMkLst>
            <pc:docMk/>
            <pc:sldMk cId="1477678431" sldId="263"/>
            <ac:spMk id="3" creationId="{E6DE7830-5948-652D-FBBE-226A35CA23C2}"/>
          </ac:spMkLst>
        </pc:spChg>
        <pc:spChg chg="add mod">
          <ac:chgData name="Sava Kholin" userId="S::sk746@duke.edu::969e848c-0bba-4fe5-9c03-918a5943f144" providerId="AD" clId="Web-{9EC5AF36-3C82-40AF-AED8-D54451C223F7}" dt="2022-04-21T16:34:44.346" v="611" actId="1076"/>
          <ac:spMkLst>
            <pc:docMk/>
            <pc:sldMk cId="1477678431" sldId="263"/>
            <ac:spMk id="9" creationId="{A3D6735F-CB56-26AD-C900-174C5F649FE2}"/>
          </ac:spMkLst>
        </pc:spChg>
      </pc:sldChg>
      <pc:sldChg chg="modCm">
        <pc:chgData name="Sava Kholin" userId="S::sk746@duke.edu::969e848c-0bba-4fe5-9c03-918a5943f144" providerId="AD" clId="Web-{9EC5AF36-3C82-40AF-AED8-D54451C223F7}" dt="2022-04-21T15:58:05.396" v="63"/>
        <pc:sldMkLst>
          <pc:docMk/>
          <pc:sldMk cId="2965045444" sldId="274"/>
        </pc:sldMkLst>
      </pc:sldChg>
      <pc:sldChg chg="addSp modCm">
        <pc:chgData name="Sava Kholin" userId="S::sk746@duke.edu::969e848c-0bba-4fe5-9c03-918a5943f144" providerId="AD" clId="Web-{9EC5AF36-3C82-40AF-AED8-D54451C223F7}" dt="2022-04-21T15:47:59.250" v="28"/>
        <pc:sldMkLst>
          <pc:docMk/>
          <pc:sldMk cId="1285956194" sldId="277"/>
        </pc:sldMkLst>
        <pc:spChg chg="add">
          <ac:chgData name="Sava Kholin" userId="S::sk746@duke.edu::969e848c-0bba-4fe5-9c03-918a5943f144" providerId="AD" clId="Web-{9EC5AF36-3C82-40AF-AED8-D54451C223F7}" dt="2022-04-21T15:47:59.250" v="28"/>
          <ac:spMkLst>
            <pc:docMk/>
            <pc:sldMk cId="1285956194" sldId="277"/>
            <ac:spMk id="3" creationId="{33D3D8B2-A39D-95C3-BFC4-F783EB412AE3}"/>
          </ac:spMkLst>
        </pc:spChg>
      </pc:sldChg>
      <pc:sldChg chg="addSp modSp modCm">
        <pc:chgData name="Sava Kholin" userId="S::sk746@duke.edu::969e848c-0bba-4fe5-9c03-918a5943f144" providerId="AD" clId="Web-{9EC5AF36-3C82-40AF-AED8-D54451C223F7}" dt="2022-04-21T16:47:52.935" v="750" actId="1076"/>
        <pc:sldMkLst>
          <pc:docMk/>
          <pc:sldMk cId="366051145" sldId="278"/>
        </pc:sldMkLst>
        <pc:spChg chg="mod">
          <ac:chgData name="Sava Kholin" userId="S::sk746@duke.edu::969e848c-0bba-4fe5-9c03-918a5943f144" providerId="AD" clId="Web-{9EC5AF36-3C82-40AF-AED8-D54451C223F7}" dt="2022-04-21T16:47:08.105" v="741"/>
          <ac:spMkLst>
            <pc:docMk/>
            <pc:sldMk cId="366051145" sldId="278"/>
            <ac:spMk id="3" creationId="{1F981AEA-1B61-FBF5-A1B2-78119C0EAC14}"/>
          </ac:spMkLst>
        </pc:spChg>
        <pc:spChg chg="add mod">
          <ac:chgData name="Sava Kholin" userId="S::sk746@duke.edu::969e848c-0bba-4fe5-9c03-918a5943f144" providerId="AD" clId="Web-{9EC5AF36-3C82-40AF-AED8-D54451C223F7}" dt="2022-04-21T16:47:03.058" v="740" actId="20577"/>
          <ac:spMkLst>
            <pc:docMk/>
            <pc:sldMk cId="366051145" sldId="278"/>
            <ac:spMk id="4" creationId="{9C9B529B-FB8A-878F-C99E-5FAB68A42A67}"/>
          </ac:spMkLst>
        </pc:spChg>
        <pc:picChg chg="add mod">
          <ac:chgData name="Sava Kholin" userId="S::sk746@duke.edu::969e848c-0bba-4fe5-9c03-918a5943f144" providerId="AD" clId="Web-{9EC5AF36-3C82-40AF-AED8-D54451C223F7}" dt="2022-04-21T16:47:45.685" v="749" actId="1076"/>
          <ac:picMkLst>
            <pc:docMk/>
            <pc:sldMk cId="366051145" sldId="278"/>
            <ac:picMk id="5" creationId="{D44D1B8E-1BA8-215C-139E-3BE279C6BA04}"/>
          </ac:picMkLst>
        </pc:picChg>
        <pc:picChg chg="add mod">
          <ac:chgData name="Sava Kholin" userId="S::sk746@duke.edu::969e848c-0bba-4fe5-9c03-918a5943f144" providerId="AD" clId="Web-{9EC5AF36-3C82-40AF-AED8-D54451C223F7}" dt="2022-04-21T16:47:52.935" v="750" actId="1076"/>
          <ac:picMkLst>
            <pc:docMk/>
            <pc:sldMk cId="366051145" sldId="278"/>
            <ac:picMk id="6" creationId="{7959F699-41B7-B892-5D36-27E68C1D8F49}"/>
          </ac:picMkLst>
        </pc:picChg>
      </pc:sldChg>
      <pc:sldChg chg="addSp">
        <pc:chgData name="Sava Kholin" userId="S::sk746@duke.edu::969e848c-0bba-4fe5-9c03-918a5943f144" providerId="AD" clId="Web-{9EC5AF36-3C82-40AF-AED8-D54451C223F7}" dt="2022-04-21T15:48:00.657" v="29"/>
        <pc:sldMkLst>
          <pc:docMk/>
          <pc:sldMk cId="2657155916" sldId="283"/>
        </pc:sldMkLst>
        <pc:spChg chg="add">
          <ac:chgData name="Sava Kholin" userId="S::sk746@duke.edu::969e848c-0bba-4fe5-9c03-918a5943f144" providerId="AD" clId="Web-{9EC5AF36-3C82-40AF-AED8-D54451C223F7}" dt="2022-04-21T15:48:00.657" v="29"/>
          <ac:spMkLst>
            <pc:docMk/>
            <pc:sldMk cId="2657155916" sldId="283"/>
            <ac:spMk id="3" creationId="{746402A1-7B1C-777D-90B9-381ED1BEBBD2}"/>
          </ac:spMkLst>
        </pc:spChg>
      </pc:sldChg>
      <pc:sldChg chg="addSp modSp">
        <pc:chgData name="Sava Kholin" userId="S::sk746@duke.edu::969e848c-0bba-4fe5-9c03-918a5943f144" providerId="AD" clId="Web-{9EC5AF36-3C82-40AF-AED8-D54451C223F7}" dt="2022-04-21T15:55:58.110" v="58" actId="14100"/>
        <pc:sldMkLst>
          <pc:docMk/>
          <pc:sldMk cId="1487168659" sldId="287"/>
        </pc:sldMkLst>
        <pc:spChg chg="mod">
          <ac:chgData name="Sava Kholin" userId="S::sk746@duke.edu::969e848c-0bba-4fe5-9c03-918a5943f144" providerId="AD" clId="Web-{9EC5AF36-3C82-40AF-AED8-D54451C223F7}" dt="2022-04-21T15:55:58.110" v="58" actId="14100"/>
          <ac:spMkLst>
            <pc:docMk/>
            <pc:sldMk cId="1487168659" sldId="287"/>
            <ac:spMk id="3" creationId="{C4FBADE9-C30D-5BF0-1A3E-60E1FE80833F}"/>
          </ac:spMkLst>
        </pc:spChg>
        <pc:spChg chg="add mod">
          <ac:chgData name="Sava Kholin" userId="S::sk746@duke.edu::969e848c-0bba-4fe5-9c03-918a5943f144" providerId="AD" clId="Web-{9EC5AF36-3C82-40AF-AED8-D54451C223F7}" dt="2022-04-21T15:55:36.547" v="56" actId="1076"/>
          <ac:spMkLst>
            <pc:docMk/>
            <pc:sldMk cId="1487168659" sldId="287"/>
            <ac:spMk id="5" creationId="{1BEE7A45-F595-ADA1-BC45-0276442037B7}"/>
          </ac:spMkLst>
        </pc:spChg>
        <pc:picChg chg="add mod">
          <ac:chgData name="Sava Kholin" userId="S::sk746@duke.edu::969e848c-0bba-4fe5-9c03-918a5943f144" providerId="AD" clId="Web-{9EC5AF36-3C82-40AF-AED8-D54451C223F7}" dt="2022-04-21T15:55:36.547" v="55" actId="1076"/>
          <ac:picMkLst>
            <pc:docMk/>
            <pc:sldMk cId="1487168659" sldId="287"/>
            <ac:picMk id="4" creationId="{AB628479-9295-C8BA-0AB8-C85800A9C88B}"/>
          </ac:picMkLst>
        </pc:picChg>
      </pc:sldChg>
      <pc:sldChg chg="addSp modSp modCm">
        <pc:chgData name="Sava Kholin" userId="S::sk746@duke.edu::969e848c-0bba-4fe5-9c03-918a5943f144" providerId="AD" clId="Web-{9EC5AF36-3C82-40AF-AED8-D54451C223F7}" dt="2022-04-21T16:01:58.607" v="96" actId="20577"/>
        <pc:sldMkLst>
          <pc:docMk/>
          <pc:sldMk cId="1097212812" sldId="295"/>
        </pc:sldMkLst>
        <pc:spChg chg="mod">
          <ac:chgData name="Sava Kholin" userId="S::sk746@duke.edu::969e848c-0bba-4fe5-9c03-918a5943f144" providerId="AD" clId="Web-{9EC5AF36-3C82-40AF-AED8-D54451C223F7}" dt="2022-04-21T16:01:58.607" v="96" actId="20577"/>
          <ac:spMkLst>
            <pc:docMk/>
            <pc:sldMk cId="1097212812" sldId="295"/>
            <ac:spMk id="3" creationId="{33912918-4660-7A48-EFEF-E79CFC11213D}"/>
          </ac:spMkLst>
        </pc:spChg>
        <pc:spChg chg="add mod">
          <ac:chgData name="Sava Kholin" userId="S::sk746@duke.edu::969e848c-0bba-4fe5-9c03-918a5943f144" providerId="AD" clId="Web-{9EC5AF36-3C82-40AF-AED8-D54451C223F7}" dt="2022-04-21T15:47:49.078" v="25" actId="1076"/>
          <ac:spMkLst>
            <pc:docMk/>
            <pc:sldMk cId="1097212812" sldId="295"/>
            <ac:spMk id="8" creationId="{E5307C75-3B52-7260-CD75-083FD2A496F6}"/>
          </ac:spMkLst>
        </pc:spChg>
      </pc:sldChg>
      <pc:sldChg chg="addSp modSp ord">
        <pc:chgData name="Sava Kholin" userId="S::sk746@duke.edu::969e848c-0bba-4fe5-9c03-918a5943f144" providerId="AD" clId="Web-{9EC5AF36-3C82-40AF-AED8-D54451C223F7}" dt="2022-04-21T16:27:09.690" v="535"/>
        <pc:sldMkLst>
          <pc:docMk/>
          <pc:sldMk cId="1764583327" sldId="296"/>
        </pc:sldMkLst>
        <pc:spChg chg="mod">
          <ac:chgData name="Sava Kholin" userId="S::sk746@duke.edu::969e848c-0bba-4fe5-9c03-918a5943f144" providerId="AD" clId="Web-{9EC5AF36-3C82-40AF-AED8-D54451C223F7}" dt="2022-04-21T16:27:05.315" v="534"/>
          <ac:spMkLst>
            <pc:docMk/>
            <pc:sldMk cId="1764583327" sldId="296"/>
            <ac:spMk id="3" creationId="{0C586D42-005A-2A99-86CB-4C9405138A31}"/>
          </ac:spMkLst>
        </pc:spChg>
        <pc:spChg chg="add">
          <ac:chgData name="Sava Kholin" userId="S::sk746@duke.edu::969e848c-0bba-4fe5-9c03-918a5943f144" providerId="AD" clId="Web-{9EC5AF36-3C82-40AF-AED8-D54451C223F7}" dt="2022-04-21T15:47:51.750" v="27"/>
          <ac:spMkLst>
            <pc:docMk/>
            <pc:sldMk cId="1764583327" sldId="296"/>
            <ac:spMk id="6" creationId="{B8F6C854-0A47-9C4A-B2AD-3AD1500A062C}"/>
          </ac:spMkLst>
        </pc:spChg>
        <pc:spChg chg="add mod">
          <ac:chgData name="Sava Kholin" userId="S::sk746@duke.edu::969e848c-0bba-4fe5-9c03-918a5943f144" providerId="AD" clId="Web-{9EC5AF36-3C82-40AF-AED8-D54451C223F7}" dt="2022-04-21T16:26:54.674" v="531" actId="1076"/>
          <ac:spMkLst>
            <pc:docMk/>
            <pc:sldMk cId="1764583327" sldId="296"/>
            <ac:spMk id="8" creationId="{C5D466A9-7CF5-ECFA-F351-DBF7AC4F08F6}"/>
          </ac:spMkLst>
        </pc:spChg>
        <pc:cxnChg chg="add mod">
          <ac:chgData name="Sava Kholin" userId="S::sk746@duke.edu::969e848c-0bba-4fe5-9c03-918a5943f144" providerId="AD" clId="Web-{9EC5AF36-3C82-40AF-AED8-D54451C223F7}" dt="2022-04-21T16:26:00.500" v="510" actId="14100"/>
          <ac:cxnSpMkLst>
            <pc:docMk/>
            <pc:sldMk cId="1764583327" sldId="296"/>
            <ac:cxnSpMk id="7" creationId="{3CD87633-D1D9-A063-70CB-FAD40B057C23}"/>
          </ac:cxnSpMkLst>
        </pc:cxnChg>
      </pc:sldChg>
      <pc:sldChg chg="addSp modSp">
        <pc:chgData name="Sava Kholin" userId="S::sk746@duke.edu::969e848c-0bba-4fe5-9c03-918a5943f144" providerId="AD" clId="Web-{9EC5AF36-3C82-40AF-AED8-D54451C223F7}" dt="2022-04-21T15:46:13.497" v="21" actId="1076"/>
        <pc:sldMkLst>
          <pc:docMk/>
          <pc:sldMk cId="729235749" sldId="297"/>
        </pc:sldMkLst>
        <pc:spChg chg="add mod">
          <ac:chgData name="Sava Kholin" userId="S::sk746@duke.edu::969e848c-0bba-4fe5-9c03-918a5943f144" providerId="AD" clId="Web-{9EC5AF36-3C82-40AF-AED8-D54451C223F7}" dt="2022-04-21T15:46:13.497" v="21" actId="1076"/>
          <ac:spMkLst>
            <pc:docMk/>
            <pc:sldMk cId="729235749" sldId="297"/>
            <ac:spMk id="4" creationId="{71B3B7AE-7C56-5D51-8A75-BA8086773EF2}"/>
          </ac:spMkLst>
        </pc:spChg>
      </pc:sldChg>
      <pc:sldChg chg="addSp">
        <pc:chgData name="Sava Kholin" userId="S::sk746@duke.edu::969e848c-0bba-4fe5-9c03-918a5943f144" providerId="AD" clId="Web-{9EC5AF36-3C82-40AF-AED8-D54451C223F7}" dt="2022-04-21T15:47:50.594" v="26"/>
        <pc:sldMkLst>
          <pc:docMk/>
          <pc:sldMk cId="1404772222" sldId="301"/>
        </pc:sldMkLst>
        <pc:spChg chg="add">
          <ac:chgData name="Sava Kholin" userId="S::sk746@duke.edu::969e848c-0bba-4fe5-9c03-918a5943f144" providerId="AD" clId="Web-{9EC5AF36-3C82-40AF-AED8-D54451C223F7}" dt="2022-04-21T15:47:50.594" v="26"/>
          <ac:spMkLst>
            <pc:docMk/>
            <pc:sldMk cId="1404772222" sldId="301"/>
            <ac:spMk id="6" creationId="{94617694-7E3A-CE5A-A4CB-051DF668D20A}"/>
          </ac:spMkLst>
        </pc:spChg>
      </pc:sldChg>
      <pc:sldChg chg="modCm">
        <pc:chgData name="Sava Kholin" userId="S::sk746@duke.edu::969e848c-0bba-4fe5-9c03-918a5943f144" providerId="AD" clId="Web-{9EC5AF36-3C82-40AF-AED8-D54451C223F7}" dt="2022-04-21T15:44:32.275" v="19"/>
        <pc:sldMkLst>
          <pc:docMk/>
          <pc:sldMk cId="976501558" sldId="312"/>
        </pc:sldMkLst>
      </pc:sldChg>
      <pc:sldChg chg="modSp modCm">
        <pc:chgData name="Sava Kholin" userId="S::sk746@duke.edu::969e848c-0bba-4fe5-9c03-918a5943f144" providerId="AD" clId="Web-{9EC5AF36-3C82-40AF-AED8-D54451C223F7}" dt="2022-04-21T16:00:49.074" v="76" actId="20577"/>
        <pc:sldMkLst>
          <pc:docMk/>
          <pc:sldMk cId="49955799" sldId="313"/>
        </pc:sldMkLst>
        <pc:spChg chg="mod">
          <ac:chgData name="Sava Kholin" userId="S::sk746@duke.edu::969e848c-0bba-4fe5-9c03-918a5943f144" providerId="AD" clId="Web-{9EC5AF36-3C82-40AF-AED8-D54451C223F7}" dt="2022-04-21T16:00:49.074" v="76" actId="20577"/>
          <ac:spMkLst>
            <pc:docMk/>
            <pc:sldMk cId="49955799" sldId="313"/>
            <ac:spMk id="5" creationId="{74319573-9496-8D12-6793-35ACFEE64B2D}"/>
          </ac:spMkLst>
        </pc:spChg>
      </pc:sldChg>
      <pc:sldChg chg="addSp modSp">
        <pc:chgData name="Sava Kholin" userId="S::sk746@duke.edu::969e848c-0bba-4fe5-9c03-918a5943f144" providerId="AD" clId="Web-{9EC5AF36-3C82-40AF-AED8-D54451C223F7}" dt="2022-04-21T15:46:42.420" v="23" actId="1076"/>
        <pc:sldMkLst>
          <pc:docMk/>
          <pc:sldMk cId="4235964166" sldId="317"/>
        </pc:sldMkLst>
        <pc:spChg chg="add mod">
          <ac:chgData name="Sava Kholin" userId="S::sk746@duke.edu::969e848c-0bba-4fe5-9c03-918a5943f144" providerId="AD" clId="Web-{9EC5AF36-3C82-40AF-AED8-D54451C223F7}" dt="2022-04-21T15:46:42.420" v="23" actId="1076"/>
          <ac:spMkLst>
            <pc:docMk/>
            <pc:sldMk cId="4235964166" sldId="317"/>
            <ac:spMk id="5" creationId="{AC3FA758-7D39-A344-0F62-393AFC13EA99}"/>
          </ac:spMkLst>
        </pc:spChg>
      </pc:sldChg>
      <pc:sldChg chg="addSp delSp modSp new">
        <pc:chgData name="Sava Kholin" userId="S::sk746@duke.edu::969e848c-0bba-4fe5-9c03-918a5943f144" providerId="AD" clId="Web-{9EC5AF36-3C82-40AF-AED8-D54451C223F7}" dt="2022-04-21T16:21:48.413" v="493" actId="1076"/>
        <pc:sldMkLst>
          <pc:docMk/>
          <pc:sldMk cId="4091395907" sldId="321"/>
        </pc:sldMkLst>
        <pc:spChg chg="mod">
          <ac:chgData name="Sava Kholin" userId="S::sk746@duke.edu::969e848c-0bba-4fe5-9c03-918a5943f144" providerId="AD" clId="Web-{9EC5AF36-3C82-40AF-AED8-D54451C223F7}" dt="2022-04-21T16:06:16.006" v="111" actId="20577"/>
          <ac:spMkLst>
            <pc:docMk/>
            <pc:sldMk cId="4091395907" sldId="321"/>
            <ac:spMk id="2" creationId="{1D205996-25A0-B544-C71F-A8B2B51B3BFF}"/>
          </ac:spMkLst>
        </pc:spChg>
        <pc:spChg chg="del">
          <ac:chgData name="Sava Kholin" userId="S::sk746@duke.edu::969e848c-0bba-4fe5-9c03-918a5943f144" providerId="AD" clId="Web-{9EC5AF36-3C82-40AF-AED8-D54451C223F7}" dt="2022-04-21T16:06:10.194" v="110"/>
          <ac:spMkLst>
            <pc:docMk/>
            <pc:sldMk cId="4091395907" sldId="321"/>
            <ac:spMk id="3" creationId="{40C3C09E-EE89-AF72-4C6B-3CD27BB9C5F2}"/>
          </ac:spMkLst>
        </pc:spChg>
        <pc:spChg chg="add mod">
          <ac:chgData name="Sava Kholin" userId="S::sk746@duke.edu::969e848c-0bba-4fe5-9c03-918a5943f144" providerId="AD" clId="Web-{9EC5AF36-3C82-40AF-AED8-D54451C223F7}" dt="2022-04-21T16:10:50.750" v="211"/>
          <ac:spMkLst>
            <pc:docMk/>
            <pc:sldMk cId="4091395907" sldId="321"/>
            <ac:spMk id="5" creationId="{BCFF2C6B-3416-4E70-88E6-0B078471062A}"/>
          </ac:spMkLst>
        </pc:spChg>
        <pc:spChg chg="add mod">
          <ac:chgData name="Sava Kholin" userId="S::sk746@duke.edu::969e848c-0bba-4fe5-9c03-918a5943f144" providerId="AD" clId="Web-{9EC5AF36-3C82-40AF-AED8-D54451C223F7}" dt="2022-04-21T16:11:05.220" v="215" actId="1076"/>
          <ac:spMkLst>
            <pc:docMk/>
            <pc:sldMk cId="4091395907" sldId="321"/>
            <ac:spMk id="7" creationId="{A62A0573-E818-E457-7699-FF2E5CA057B8}"/>
          </ac:spMkLst>
        </pc:spChg>
        <pc:spChg chg="add del mod">
          <ac:chgData name="Sava Kholin" userId="S::sk746@duke.edu::969e848c-0bba-4fe5-9c03-918a5943f144" providerId="AD" clId="Web-{9EC5AF36-3C82-40AF-AED8-D54451C223F7}" dt="2022-04-21T16:11:07.688" v="216"/>
          <ac:spMkLst>
            <pc:docMk/>
            <pc:sldMk cId="4091395907" sldId="321"/>
            <ac:spMk id="9" creationId="{22D2431E-AF76-BA49-F0FA-3D9179189A87}"/>
          </ac:spMkLst>
        </pc:spChg>
        <pc:spChg chg="add del">
          <ac:chgData name="Sava Kholin" userId="S::sk746@duke.edu::969e848c-0bba-4fe5-9c03-918a5943f144" providerId="AD" clId="Web-{9EC5AF36-3C82-40AF-AED8-D54451C223F7}" dt="2022-04-21T16:12:09.831" v="242"/>
          <ac:spMkLst>
            <pc:docMk/>
            <pc:sldMk cId="4091395907" sldId="321"/>
            <ac:spMk id="11" creationId="{5A542A53-9947-AAFE-8E79-620067C6599D}"/>
          </ac:spMkLst>
        </pc:spChg>
        <pc:spChg chg="add del">
          <ac:chgData name="Sava Kholin" userId="S::sk746@duke.edu::969e848c-0bba-4fe5-9c03-918a5943f144" providerId="AD" clId="Web-{9EC5AF36-3C82-40AF-AED8-D54451C223F7}" dt="2022-04-21T16:12:10.972" v="243"/>
          <ac:spMkLst>
            <pc:docMk/>
            <pc:sldMk cId="4091395907" sldId="321"/>
            <ac:spMk id="13" creationId="{21EAE57E-FE79-6B08-EB5B-D0A0B284E8B5}"/>
          </ac:spMkLst>
        </pc:spChg>
        <pc:spChg chg="add mod">
          <ac:chgData name="Sava Kholin" userId="S::sk746@duke.edu::969e848c-0bba-4fe5-9c03-918a5943f144" providerId="AD" clId="Web-{9EC5AF36-3C82-40AF-AED8-D54451C223F7}" dt="2022-04-21T16:16:47.372" v="449" actId="20577"/>
          <ac:spMkLst>
            <pc:docMk/>
            <pc:sldMk cId="4091395907" sldId="321"/>
            <ac:spMk id="14" creationId="{58FF95E3-DCBE-5EC8-51D5-C772E3ED4E61}"/>
          </ac:spMkLst>
        </pc:spChg>
        <pc:spChg chg="add mod">
          <ac:chgData name="Sava Kholin" userId="S::sk746@duke.edu::969e848c-0bba-4fe5-9c03-918a5943f144" providerId="AD" clId="Web-{9EC5AF36-3C82-40AF-AED8-D54451C223F7}" dt="2022-04-21T16:21:28.538" v="489" actId="20577"/>
          <ac:spMkLst>
            <pc:docMk/>
            <pc:sldMk cId="4091395907" sldId="321"/>
            <ac:spMk id="15" creationId="{59C68CEA-5CD4-93E4-2060-135F06BEAB48}"/>
          </ac:spMkLst>
        </pc:spChg>
        <pc:spChg chg="add mod">
          <ac:chgData name="Sava Kholin" userId="S::sk746@duke.edu::969e848c-0bba-4fe5-9c03-918a5943f144" providerId="AD" clId="Web-{9EC5AF36-3C82-40AF-AED8-D54451C223F7}" dt="2022-04-21T16:11:19.001" v="220" actId="20577"/>
          <ac:spMkLst>
            <pc:docMk/>
            <pc:sldMk cId="4091395907" sldId="321"/>
            <ac:spMk id="16" creationId="{9ED9278E-68F6-A971-093C-49A82A7DB324}"/>
          </ac:spMkLst>
        </pc:spChg>
        <pc:spChg chg="add del mod">
          <ac:chgData name="Sava Kholin" userId="S::sk746@duke.edu::969e848c-0bba-4fe5-9c03-918a5943f144" providerId="AD" clId="Web-{9EC5AF36-3C82-40AF-AED8-D54451C223F7}" dt="2022-04-21T16:15:54.183" v="438"/>
          <ac:spMkLst>
            <pc:docMk/>
            <pc:sldMk cId="4091395907" sldId="321"/>
            <ac:spMk id="17" creationId="{E9EE4A43-2866-862E-3FBE-0224F1908886}"/>
          </ac:spMkLst>
        </pc:spChg>
        <pc:spChg chg="add mod">
          <ac:chgData name="Sava Kholin" userId="S::sk746@duke.edu::969e848c-0bba-4fe5-9c03-918a5943f144" providerId="AD" clId="Web-{9EC5AF36-3C82-40AF-AED8-D54451C223F7}" dt="2022-04-21T16:12:21.894" v="252" actId="20577"/>
          <ac:spMkLst>
            <pc:docMk/>
            <pc:sldMk cId="4091395907" sldId="321"/>
            <ac:spMk id="18" creationId="{AECC2A1F-E4C7-2297-C90E-69CB53105BD5}"/>
          </ac:spMkLst>
        </pc:spChg>
        <pc:spChg chg="add mod">
          <ac:chgData name="Sava Kholin" userId="S::sk746@duke.edu::969e848c-0bba-4fe5-9c03-918a5943f144" providerId="AD" clId="Web-{9EC5AF36-3C82-40AF-AED8-D54451C223F7}" dt="2022-04-21T16:15:57.855" v="439" actId="1076"/>
          <ac:spMkLst>
            <pc:docMk/>
            <pc:sldMk cId="4091395907" sldId="321"/>
            <ac:spMk id="19" creationId="{27586E72-ADB2-6AEE-EFF7-F22022C33607}"/>
          </ac:spMkLst>
        </pc:spChg>
        <pc:spChg chg="add mod">
          <ac:chgData name="Sava Kholin" userId="S::sk746@duke.edu::969e848c-0bba-4fe5-9c03-918a5943f144" providerId="AD" clId="Web-{9EC5AF36-3C82-40AF-AED8-D54451C223F7}" dt="2022-04-21T16:21:06.974" v="484" actId="1076"/>
          <ac:spMkLst>
            <pc:docMk/>
            <pc:sldMk cId="4091395907" sldId="321"/>
            <ac:spMk id="21" creationId="{CD504ACD-0C2A-5F6C-BC90-F1BCA09BB96F}"/>
          </ac:spMkLst>
        </pc:spChg>
        <pc:picChg chg="add mod">
          <ac:chgData name="Sava Kholin" userId="S::sk746@duke.edu::969e848c-0bba-4fe5-9c03-918a5943f144" providerId="AD" clId="Web-{9EC5AF36-3C82-40AF-AED8-D54451C223F7}" dt="2022-04-21T16:21:48.413" v="493" actId="1076"/>
          <ac:picMkLst>
            <pc:docMk/>
            <pc:sldMk cId="4091395907" sldId="321"/>
            <ac:picMk id="20" creationId="{209C55EB-1D86-35D0-04E1-185D661B084D}"/>
          </ac:picMkLst>
        </pc:picChg>
      </pc:sldChg>
      <pc:sldChg chg="addSp delSp modSp new">
        <pc:chgData name="Sava Kholin" userId="S::sk746@duke.edu::969e848c-0bba-4fe5-9c03-918a5943f144" providerId="AD" clId="Web-{9EC5AF36-3C82-40AF-AED8-D54451C223F7}" dt="2022-04-21T16:38:03.728" v="646" actId="1076"/>
        <pc:sldMkLst>
          <pc:docMk/>
          <pc:sldMk cId="389769915" sldId="322"/>
        </pc:sldMkLst>
        <pc:spChg chg="mod">
          <ac:chgData name="Sava Kholin" userId="S::sk746@duke.edu::969e848c-0bba-4fe5-9c03-918a5943f144" providerId="AD" clId="Web-{9EC5AF36-3C82-40AF-AED8-D54451C223F7}" dt="2022-04-21T16:34:23.970" v="610" actId="20577"/>
          <ac:spMkLst>
            <pc:docMk/>
            <pc:sldMk cId="389769915" sldId="322"/>
            <ac:spMk id="2" creationId="{70ED222F-5E62-A351-AB57-66AC503A472B}"/>
          </ac:spMkLst>
        </pc:spChg>
        <pc:spChg chg="del">
          <ac:chgData name="Sava Kholin" userId="S::sk746@duke.edu::969e848c-0bba-4fe5-9c03-918a5943f144" providerId="AD" clId="Web-{9EC5AF36-3C82-40AF-AED8-D54451C223F7}" dt="2022-04-21T16:23:55.043" v="495"/>
          <ac:spMkLst>
            <pc:docMk/>
            <pc:sldMk cId="389769915" sldId="322"/>
            <ac:spMk id="3" creationId="{76F7BAB9-9661-A2C6-C84E-3720EA11DC90}"/>
          </ac:spMkLst>
        </pc:spChg>
        <pc:spChg chg="add mod">
          <ac:chgData name="Sava Kholin" userId="S::sk746@duke.edu::969e848c-0bba-4fe5-9c03-918a5943f144" providerId="AD" clId="Web-{9EC5AF36-3C82-40AF-AED8-D54451C223F7}" dt="2022-04-21T16:35:09.362" v="614" actId="1076"/>
          <ac:spMkLst>
            <pc:docMk/>
            <pc:sldMk cId="389769915" sldId="322"/>
            <ac:spMk id="9" creationId="{5FB2BEFD-11A4-B205-1922-5BBF91004865}"/>
          </ac:spMkLst>
        </pc:spChg>
        <pc:spChg chg="add mod">
          <ac:chgData name="Sava Kholin" userId="S::sk746@duke.edu::969e848c-0bba-4fe5-9c03-918a5943f144" providerId="AD" clId="Web-{9EC5AF36-3C82-40AF-AED8-D54451C223F7}" dt="2022-04-21T16:32:31.060" v="595" actId="1076"/>
          <ac:spMkLst>
            <pc:docMk/>
            <pc:sldMk cId="389769915" sldId="322"/>
            <ac:spMk id="10" creationId="{065027D3-3E6D-D326-9A4B-71A6876D9072}"/>
          </ac:spMkLst>
        </pc:spChg>
        <pc:spChg chg="add mod">
          <ac:chgData name="Sava Kholin" userId="S::sk746@duke.edu::969e848c-0bba-4fe5-9c03-918a5943f144" providerId="AD" clId="Web-{9EC5AF36-3C82-40AF-AED8-D54451C223F7}" dt="2022-04-21T16:33:36.187" v="603" actId="1076"/>
          <ac:spMkLst>
            <pc:docMk/>
            <pc:sldMk cId="389769915" sldId="322"/>
            <ac:spMk id="11" creationId="{0FE0A2E8-5C16-01D7-2B61-F87F5A2B92FA}"/>
          </ac:spMkLst>
        </pc:spChg>
        <pc:spChg chg="add mod">
          <ac:chgData name="Sava Kholin" userId="S::sk746@duke.edu::969e848c-0bba-4fe5-9c03-918a5943f144" providerId="AD" clId="Web-{9EC5AF36-3C82-40AF-AED8-D54451C223F7}" dt="2022-04-21T16:35:09.378" v="615" actId="1076"/>
          <ac:spMkLst>
            <pc:docMk/>
            <pc:sldMk cId="389769915" sldId="322"/>
            <ac:spMk id="12" creationId="{CA5AB46F-B092-28AD-6518-ABFCB595264B}"/>
          </ac:spMkLst>
        </pc:spChg>
        <pc:picChg chg="add mod">
          <ac:chgData name="Sava Kholin" userId="S::sk746@duke.edu::969e848c-0bba-4fe5-9c03-918a5943f144" providerId="AD" clId="Web-{9EC5AF36-3C82-40AF-AED8-D54451C223F7}" dt="2022-04-21T16:35:09.331" v="612" actId="1076"/>
          <ac:picMkLst>
            <pc:docMk/>
            <pc:sldMk cId="389769915" sldId="322"/>
            <ac:picMk id="4" creationId="{21E4300D-EE22-09D8-63FC-81AF06D452DE}"/>
          </ac:picMkLst>
        </pc:picChg>
        <pc:picChg chg="add mod">
          <ac:chgData name="Sava Kholin" userId="S::sk746@duke.edu::969e848c-0bba-4fe5-9c03-918a5943f144" providerId="AD" clId="Web-{9EC5AF36-3C82-40AF-AED8-D54451C223F7}" dt="2022-04-21T16:35:09.347" v="613" actId="1076"/>
          <ac:picMkLst>
            <pc:docMk/>
            <pc:sldMk cId="389769915" sldId="322"/>
            <ac:picMk id="5" creationId="{167F8D9D-8582-049B-5B23-E10136551AE0}"/>
          </ac:picMkLst>
        </pc:picChg>
        <pc:picChg chg="add mod">
          <ac:chgData name="Sava Kholin" userId="S::sk746@duke.edu::969e848c-0bba-4fe5-9c03-918a5943f144" providerId="AD" clId="Web-{9EC5AF36-3C82-40AF-AED8-D54451C223F7}" dt="2022-04-21T16:33:44.985" v="604" actId="1076"/>
          <ac:picMkLst>
            <pc:docMk/>
            <pc:sldMk cId="389769915" sldId="322"/>
            <ac:picMk id="6" creationId="{01B96861-488C-BA54-44D9-245CD1DF85AD}"/>
          </ac:picMkLst>
        </pc:picChg>
        <pc:picChg chg="add mod">
          <ac:chgData name="Sava Kholin" userId="S::sk746@duke.edu::969e848c-0bba-4fe5-9c03-918a5943f144" providerId="AD" clId="Web-{9EC5AF36-3C82-40AF-AED8-D54451C223F7}" dt="2022-04-21T16:34:02.845" v="608" actId="1076"/>
          <ac:picMkLst>
            <pc:docMk/>
            <pc:sldMk cId="389769915" sldId="322"/>
            <ac:picMk id="7" creationId="{CADDE2B4-5D66-F3BC-E1A0-F622920BCF57}"/>
          </ac:picMkLst>
        </pc:picChg>
        <pc:cxnChg chg="add mod">
          <ac:chgData name="Sava Kholin" userId="S::sk746@duke.edu::969e848c-0bba-4fe5-9c03-918a5943f144" providerId="AD" clId="Web-{9EC5AF36-3C82-40AF-AED8-D54451C223F7}" dt="2022-04-21T16:36:15.349" v="618" actId="14100"/>
          <ac:cxnSpMkLst>
            <pc:docMk/>
            <pc:sldMk cId="389769915" sldId="322"/>
            <ac:cxnSpMk id="13" creationId="{D5BA6E17-B96F-81BA-10E5-9876EB4C188A}"/>
          </ac:cxnSpMkLst>
        </pc:cxnChg>
        <pc:cxnChg chg="add del mod">
          <ac:chgData name="Sava Kholin" userId="S::sk746@duke.edu::969e848c-0bba-4fe5-9c03-918a5943f144" providerId="AD" clId="Web-{9EC5AF36-3C82-40AF-AED8-D54451C223F7}" dt="2022-04-21T16:37:20.023" v="634"/>
          <ac:cxnSpMkLst>
            <pc:docMk/>
            <pc:sldMk cId="389769915" sldId="322"/>
            <ac:cxnSpMk id="14" creationId="{ED7A0741-5D62-91BB-5BD4-916A269DFF72}"/>
          </ac:cxnSpMkLst>
        </pc:cxnChg>
        <pc:cxnChg chg="add mod">
          <ac:chgData name="Sava Kholin" userId="S::sk746@duke.edu::969e848c-0bba-4fe5-9c03-918a5943f144" providerId="AD" clId="Web-{9EC5AF36-3C82-40AF-AED8-D54451C223F7}" dt="2022-04-21T16:36:57.507" v="627" actId="14100"/>
          <ac:cxnSpMkLst>
            <pc:docMk/>
            <pc:sldMk cId="389769915" sldId="322"/>
            <ac:cxnSpMk id="15" creationId="{B876EDEF-ABAD-F4CB-C585-7F7C50975A82}"/>
          </ac:cxnSpMkLst>
        </pc:cxnChg>
        <pc:cxnChg chg="add mod">
          <ac:chgData name="Sava Kholin" userId="S::sk746@duke.edu::969e848c-0bba-4fe5-9c03-918a5943f144" providerId="AD" clId="Web-{9EC5AF36-3C82-40AF-AED8-D54451C223F7}" dt="2022-04-21T16:37:43.868" v="640" actId="1076"/>
          <ac:cxnSpMkLst>
            <pc:docMk/>
            <pc:sldMk cId="389769915" sldId="322"/>
            <ac:cxnSpMk id="16" creationId="{A0EB61E7-CFA7-9E80-E16A-D67409403C21}"/>
          </ac:cxnSpMkLst>
        </pc:cxnChg>
        <pc:cxnChg chg="add mod">
          <ac:chgData name="Sava Kholin" userId="S::sk746@duke.edu::969e848c-0bba-4fe5-9c03-918a5943f144" providerId="AD" clId="Web-{9EC5AF36-3C82-40AF-AED8-D54451C223F7}" dt="2022-04-21T16:37:57.462" v="644" actId="1076"/>
          <ac:cxnSpMkLst>
            <pc:docMk/>
            <pc:sldMk cId="389769915" sldId="322"/>
            <ac:cxnSpMk id="17" creationId="{1DB309AF-CF78-DDB9-70F6-7212204E57E6}"/>
          </ac:cxnSpMkLst>
        </pc:cxnChg>
        <pc:cxnChg chg="add mod">
          <ac:chgData name="Sava Kholin" userId="S::sk746@duke.edu::969e848c-0bba-4fe5-9c03-918a5943f144" providerId="AD" clId="Web-{9EC5AF36-3C82-40AF-AED8-D54451C223F7}" dt="2022-04-21T16:38:03.728" v="646" actId="1076"/>
          <ac:cxnSpMkLst>
            <pc:docMk/>
            <pc:sldMk cId="389769915" sldId="322"/>
            <ac:cxnSpMk id="18" creationId="{D447E2C3-54DA-5632-FB07-526C3FCEABD2}"/>
          </ac:cxnSpMkLst>
        </pc:cxnChg>
      </pc:sldChg>
      <pc:sldChg chg="add del replId">
        <pc:chgData name="Sava Kholin" userId="S::sk746@duke.edu::969e848c-0bba-4fe5-9c03-918a5943f144" providerId="AD" clId="Web-{9EC5AF36-3C82-40AF-AED8-D54451C223F7}" dt="2022-04-21T16:06:39.851" v="118"/>
        <pc:sldMkLst>
          <pc:docMk/>
          <pc:sldMk cId="1639177443" sldId="322"/>
        </pc:sldMkLst>
      </pc:sldChg>
    </pc:docChg>
  </pc:docChgLst>
  <pc:docChgLst>
    <pc:chgData name="Saiganesh Musthyala" userId="S::vm112@duke.edu::e6c79813-4b92-4544-9401-5f43376caaea" providerId="AD" clId="Web-{0EE9C0DB-426B-4A5A-B0C6-474DDD90215B}"/>
    <pc:docChg chg="modSld">
      <pc:chgData name="Saiganesh Musthyala" userId="S::vm112@duke.edu::e6c79813-4b92-4544-9401-5f43376caaea" providerId="AD" clId="Web-{0EE9C0DB-426B-4A5A-B0C6-474DDD90215B}" dt="2022-04-22T02:24:54.246" v="168" actId="20577"/>
      <pc:docMkLst>
        <pc:docMk/>
      </pc:docMkLst>
      <pc:sldChg chg="addSp delSp modSp">
        <pc:chgData name="Saiganesh Musthyala" userId="S::vm112@duke.edu::e6c79813-4b92-4544-9401-5f43376caaea" providerId="AD" clId="Web-{0EE9C0DB-426B-4A5A-B0C6-474DDD90215B}" dt="2022-04-22T02:24:54.246" v="168" actId="20577"/>
        <pc:sldMkLst>
          <pc:docMk/>
          <pc:sldMk cId="3918043303" sldId="322"/>
        </pc:sldMkLst>
        <pc:spChg chg="mod">
          <ac:chgData name="Saiganesh Musthyala" userId="S::vm112@duke.edu::e6c79813-4b92-4544-9401-5f43376caaea" providerId="AD" clId="Web-{0EE9C0DB-426B-4A5A-B0C6-474DDD90215B}" dt="2022-04-22T02:23:39.494" v="133" actId="20577"/>
          <ac:spMkLst>
            <pc:docMk/>
            <pc:sldMk cId="3918043303" sldId="322"/>
            <ac:spMk id="2" creationId="{14F8EC13-B897-A39D-FF38-78E7719E44B3}"/>
          </ac:spMkLst>
        </pc:spChg>
        <pc:spChg chg="add mod ord">
          <ac:chgData name="Saiganesh Musthyala" userId="S::vm112@duke.edu::e6c79813-4b92-4544-9401-5f43376caaea" providerId="AD" clId="Web-{0EE9C0DB-426B-4A5A-B0C6-474DDD90215B}" dt="2022-04-22T02:15:32.920" v="59" actId="14100"/>
          <ac:spMkLst>
            <pc:docMk/>
            <pc:sldMk cId="3918043303" sldId="322"/>
            <ac:spMk id="3" creationId="{6A7DFB74-DEE6-F33D-C51C-5DD4BA7CAAE5}"/>
          </ac:spMkLst>
        </pc:spChg>
        <pc:spChg chg="add mod">
          <ac:chgData name="Saiganesh Musthyala" userId="S::vm112@duke.edu::e6c79813-4b92-4544-9401-5f43376caaea" providerId="AD" clId="Web-{0EE9C0DB-426B-4A5A-B0C6-474DDD90215B}" dt="2022-04-22T02:24:54.246" v="168" actId="20577"/>
          <ac:spMkLst>
            <pc:docMk/>
            <pc:sldMk cId="3918043303" sldId="322"/>
            <ac:spMk id="4" creationId="{BB5AD5FF-FB43-DF55-5EFF-075AFCEC6C61}"/>
          </ac:spMkLst>
        </pc:spChg>
        <pc:spChg chg="mod">
          <ac:chgData name="Saiganesh Musthyala" userId="S::vm112@duke.edu::e6c79813-4b92-4544-9401-5f43376caaea" providerId="AD" clId="Web-{0EE9C0DB-426B-4A5A-B0C6-474DDD90215B}" dt="2022-04-22T02:15:17.717" v="57" actId="14100"/>
          <ac:spMkLst>
            <pc:docMk/>
            <pc:sldMk cId="3918043303" sldId="322"/>
            <ac:spMk id="6" creationId="{A4AE7EFE-1488-603B-C8E6-2A84DFB1C447}"/>
          </ac:spMkLst>
        </pc:spChg>
        <pc:spChg chg="del">
          <ac:chgData name="Saiganesh Musthyala" userId="S::vm112@duke.edu::e6c79813-4b92-4544-9401-5f43376caaea" providerId="AD" clId="Web-{0EE9C0DB-426B-4A5A-B0C6-474DDD90215B}" dt="2022-04-22T02:13:27.214" v="18"/>
          <ac:spMkLst>
            <pc:docMk/>
            <pc:sldMk cId="3918043303" sldId="322"/>
            <ac:spMk id="10" creationId="{CEDB914A-B98B-D5C8-C102-82FFE583107C}"/>
          </ac:spMkLst>
        </pc:spChg>
        <pc:spChg chg="del mod">
          <ac:chgData name="Saiganesh Musthyala" userId="S::vm112@duke.edu::e6c79813-4b92-4544-9401-5f43376caaea" providerId="AD" clId="Web-{0EE9C0DB-426B-4A5A-B0C6-474DDD90215B}" dt="2022-04-22T02:13:25.495" v="17"/>
          <ac:spMkLst>
            <pc:docMk/>
            <pc:sldMk cId="3918043303" sldId="322"/>
            <ac:spMk id="11" creationId="{8B378060-119B-199D-C0DE-D4252286E9FD}"/>
          </ac:spMkLst>
        </pc:spChg>
        <pc:spChg chg="del">
          <ac:chgData name="Saiganesh Musthyala" userId="S::vm112@duke.edu::e6c79813-4b92-4544-9401-5f43376caaea" providerId="AD" clId="Web-{0EE9C0DB-426B-4A5A-B0C6-474DDD90215B}" dt="2022-04-22T02:13:17.542" v="13"/>
          <ac:spMkLst>
            <pc:docMk/>
            <pc:sldMk cId="3918043303" sldId="322"/>
            <ac:spMk id="14" creationId="{D2220FF3-C356-7387-31A5-9425CACE34E9}"/>
          </ac:spMkLst>
        </pc:spChg>
        <pc:spChg chg="del">
          <ac:chgData name="Saiganesh Musthyala" userId="S::vm112@duke.edu::e6c79813-4b92-4544-9401-5f43376caaea" providerId="AD" clId="Web-{0EE9C0DB-426B-4A5A-B0C6-474DDD90215B}" dt="2022-04-22T02:13:17.542" v="12"/>
          <ac:spMkLst>
            <pc:docMk/>
            <pc:sldMk cId="3918043303" sldId="322"/>
            <ac:spMk id="15" creationId="{5301D7C3-1C7F-F0F8-E058-94B1B9B8DB36}"/>
          </ac:spMkLst>
        </pc:spChg>
        <pc:spChg chg="del">
          <ac:chgData name="Saiganesh Musthyala" userId="S::vm112@duke.edu::e6c79813-4b92-4544-9401-5f43376caaea" providerId="AD" clId="Web-{0EE9C0DB-426B-4A5A-B0C6-474DDD90215B}" dt="2022-04-22T02:13:17.542" v="11"/>
          <ac:spMkLst>
            <pc:docMk/>
            <pc:sldMk cId="3918043303" sldId="322"/>
            <ac:spMk id="16" creationId="{6F1160EB-21E8-0F2E-3D8F-879ED759CDED}"/>
          </ac:spMkLst>
        </pc:spChg>
        <pc:spChg chg="del">
          <ac:chgData name="Saiganesh Musthyala" userId="S::vm112@duke.edu::e6c79813-4b92-4544-9401-5f43376caaea" providerId="AD" clId="Web-{0EE9C0DB-426B-4A5A-B0C6-474DDD90215B}" dt="2022-04-22T02:13:17.542" v="10"/>
          <ac:spMkLst>
            <pc:docMk/>
            <pc:sldMk cId="3918043303" sldId="322"/>
            <ac:spMk id="17" creationId="{9DE2BF7D-CDB3-A364-B0DF-B9C6FD76033A}"/>
          </ac:spMkLst>
        </pc:spChg>
        <pc:spChg chg="del">
          <ac:chgData name="Saiganesh Musthyala" userId="S::vm112@duke.edu::e6c79813-4b92-4544-9401-5f43376caaea" providerId="AD" clId="Web-{0EE9C0DB-426B-4A5A-B0C6-474DDD90215B}" dt="2022-04-22T02:13:17.542" v="9"/>
          <ac:spMkLst>
            <pc:docMk/>
            <pc:sldMk cId="3918043303" sldId="322"/>
            <ac:spMk id="18" creationId="{3AA5E89F-39C9-C62A-D1FC-F70AD2E81A28}"/>
          </ac:spMkLst>
        </pc:spChg>
        <pc:spChg chg="del">
          <ac:chgData name="Saiganesh Musthyala" userId="S::vm112@duke.edu::e6c79813-4b92-4544-9401-5f43376caaea" providerId="AD" clId="Web-{0EE9C0DB-426B-4A5A-B0C6-474DDD90215B}" dt="2022-04-22T02:13:17.542" v="8"/>
          <ac:spMkLst>
            <pc:docMk/>
            <pc:sldMk cId="3918043303" sldId="322"/>
            <ac:spMk id="19" creationId="{9E4C4D95-F5A0-F9F6-577B-FF99F9AC227C}"/>
          </ac:spMkLst>
        </pc:spChg>
        <pc:cxnChg chg="del">
          <ac:chgData name="Saiganesh Musthyala" userId="S::vm112@duke.edu::e6c79813-4b92-4544-9401-5f43376caaea" providerId="AD" clId="Web-{0EE9C0DB-426B-4A5A-B0C6-474DDD90215B}" dt="2022-04-22T02:13:20.167" v="14"/>
          <ac:cxnSpMkLst>
            <pc:docMk/>
            <pc:sldMk cId="3918043303" sldId="322"/>
            <ac:cxnSpMk id="8" creationId="{DE87BF5E-146B-3E30-A027-969679E0632C}"/>
          </ac:cxnSpMkLst>
        </pc:cxnChg>
        <pc:cxnChg chg="del">
          <ac:chgData name="Saiganesh Musthyala" userId="S::vm112@duke.edu::e6c79813-4b92-4544-9401-5f43376caaea" providerId="AD" clId="Web-{0EE9C0DB-426B-4A5A-B0C6-474DDD90215B}" dt="2022-04-22T02:13:22.636" v="15"/>
          <ac:cxnSpMkLst>
            <pc:docMk/>
            <pc:sldMk cId="3918043303" sldId="322"/>
            <ac:cxnSpMk id="9" creationId="{A7845336-D4E4-E769-B7F4-DDB4499DFF52}"/>
          </ac:cxnSpMkLst>
        </pc:cxnChg>
      </pc:sldChg>
    </pc:docChg>
  </pc:docChgLst>
  <pc:docChgLst>
    <pc:chgData name="Liyang Wu" userId="S::lw353@duke.edu::7d508418-72a5-408f-b562-dd530bceba44" providerId="AD" clId="Web-{F8AB3DD9-B7DF-413E-A4DC-8B13BEE2F692}"/>
    <pc:docChg chg="modSld">
      <pc:chgData name="Liyang Wu" userId="S::lw353@duke.edu::7d508418-72a5-408f-b562-dd530bceba44" providerId="AD" clId="Web-{F8AB3DD9-B7DF-413E-A4DC-8B13BEE2F692}" dt="2022-04-20T19:07:53.864" v="0" actId="14100"/>
      <pc:docMkLst>
        <pc:docMk/>
      </pc:docMkLst>
      <pc:sldChg chg="modSp">
        <pc:chgData name="Liyang Wu" userId="S::lw353@duke.edu::7d508418-72a5-408f-b562-dd530bceba44" providerId="AD" clId="Web-{F8AB3DD9-B7DF-413E-A4DC-8B13BEE2F692}" dt="2022-04-20T19:07:53.864" v="0" actId="14100"/>
        <pc:sldMkLst>
          <pc:docMk/>
          <pc:sldMk cId="1799458385" sldId="311"/>
        </pc:sldMkLst>
        <pc:spChg chg="mod">
          <ac:chgData name="Liyang Wu" userId="S::lw353@duke.edu::7d508418-72a5-408f-b562-dd530bceba44" providerId="AD" clId="Web-{F8AB3DD9-B7DF-413E-A4DC-8B13BEE2F692}" dt="2022-04-20T19:07:53.864" v="0" actId="14100"/>
          <ac:spMkLst>
            <pc:docMk/>
            <pc:sldMk cId="1799458385" sldId="311"/>
            <ac:spMk id="3" creationId="{C2436446-46A2-963D-8A56-0C3D8CD8E9E9}"/>
          </ac:spMkLst>
        </pc:spChg>
      </pc:sldChg>
    </pc:docChg>
  </pc:docChgLst>
  <pc:docChgLst>
    <pc:chgData name="Liyang Wu" userId="S::lw353@duke.edu::7d508418-72a5-408f-b562-dd530bceba44" providerId="AD" clId="Web-{CCC930AD-1472-4C13-ABED-FE2D41726235}"/>
    <pc:docChg chg="modSld">
      <pc:chgData name="Liyang Wu" userId="S::lw353@duke.edu::7d508418-72a5-408f-b562-dd530bceba44" providerId="AD" clId="Web-{CCC930AD-1472-4C13-ABED-FE2D41726235}" dt="2022-04-20T17:43:43.172" v="0"/>
      <pc:docMkLst>
        <pc:docMk/>
      </pc:docMkLst>
      <pc:sldChg chg="addSp">
        <pc:chgData name="Liyang Wu" userId="S::lw353@duke.edu::7d508418-72a5-408f-b562-dd530bceba44" providerId="AD" clId="Web-{CCC930AD-1472-4C13-ABED-FE2D41726235}" dt="2022-04-20T17:43:43.172" v="0"/>
        <pc:sldMkLst>
          <pc:docMk/>
          <pc:sldMk cId="3689769060" sldId="302"/>
        </pc:sldMkLst>
        <pc:spChg chg="add">
          <ac:chgData name="Liyang Wu" userId="S::lw353@duke.edu::7d508418-72a5-408f-b562-dd530bceba44" providerId="AD" clId="Web-{CCC930AD-1472-4C13-ABED-FE2D41726235}" dt="2022-04-20T17:43:43.172" v="0"/>
          <ac:spMkLst>
            <pc:docMk/>
            <pc:sldMk cId="3689769060" sldId="302"/>
            <ac:spMk id="3" creationId="{D718A7F8-4CD8-573B-D8C8-DDA3F3B4155E}"/>
          </ac:spMkLst>
        </pc:spChg>
      </pc:sldChg>
    </pc:docChg>
  </pc:docChgLst>
  <pc:docChgLst>
    <pc:chgData name="Sava Kholin" userId="S::sk746@duke.edu::969e848c-0bba-4fe5-9c03-918a5943f144" providerId="AD" clId="Web-{6D10BF6A-5AB4-47D8-95E4-9EC751627FED}"/>
    <pc:docChg chg="addSld delSld modSld sldOrd">
      <pc:chgData name="Sava Kholin" userId="S::sk746@duke.edu::969e848c-0bba-4fe5-9c03-918a5943f144" providerId="AD" clId="Web-{6D10BF6A-5AB4-47D8-95E4-9EC751627FED}" dt="2022-04-20T22:40:01.625" v="1221"/>
      <pc:docMkLst>
        <pc:docMk/>
      </pc:docMkLst>
      <pc:sldChg chg="addSp modSp addCm modCm">
        <pc:chgData name="Sava Kholin" userId="S::sk746@duke.edu::969e848c-0bba-4fe5-9c03-918a5943f144" providerId="AD" clId="Web-{6D10BF6A-5AB4-47D8-95E4-9EC751627FED}" dt="2022-04-20T22:12:33.298" v="1195" actId="20577"/>
        <pc:sldMkLst>
          <pc:docMk/>
          <pc:sldMk cId="3521073850" sldId="260"/>
        </pc:sldMkLst>
        <pc:spChg chg="mod">
          <ac:chgData name="Sava Kholin" userId="S::sk746@duke.edu::969e848c-0bba-4fe5-9c03-918a5943f144" providerId="AD" clId="Web-{6D10BF6A-5AB4-47D8-95E4-9EC751627FED}" dt="2022-04-20T22:12:00.735" v="1185" actId="1076"/>
          <ac:spMkLst>
            <pc:docMk/>
            <pc:sldMk cId="3521073850" sldId="260"/>
            <ac:spMk id="3" creationId="{2C4F7C3F-D2BB-CEC2-25DE-4E140E5203EB}"/>
          </ac:spMkLst>
        </pc:spChg>
        <pc:spChg chg="add mod">
          <ac:chgData name="Sava Kholin" userId="S::sk746@duke.edu::969e848c-0bba-4fe5-9c03-918a5943f144" providerId="AD" clId="Web-{6D10BF6A-5AB4-47D8-95E4-9EC751627FED}" dt="2022-04-20T22:12:00.704" v="1184" actId="1076"/>
          <ac:spMkLst>
            <pc:docMk/>
            <pc:sldMk cId="3521073850" sldId="260"/>
            <ac:spMk id="4" creationId="{7FA8504C-846F-166C-FE1E-5D8249560E8B}"/>
          </ac:spMkLst>
        </pc:spChg>
        <pc:spChg chg="add mod">
          <ac:chgData name="Sava Kholin" userId="S::sk746@duke.edu::969e848c-0bba-4fe5-9c03-918a5943f144" providerId="AD" clId="Web-{6D10BF6A-5AB4-47D8-95E4-9EC751627FED}" dt="2022-04-20T22:11:20.234" v="1178" actId="1076"/>
          <ac:spMkLst>
            <pc:docMk/>
            <pc:sldMk cId="3521073850" sldId="260"/>
            <ac:spMk id="5" creationId="{1D36F0DD-4C78-4BF1-C3CE-DB04E9B925FF}"/>
          </ac:spMkLst>
        </pc:spChg>
        <pc:spChg chg="add mod">
          <ac:chgData name="Sava Kholin" userId="S::sk746@duke.edu::969e848c-0bba-4fe5-9c03-918a5943f144" providerId="AD" clId="Web-{6D10BF6A-5AB4-47D8-95E4-9EC751627FED}" dt="2022-04-20T22:12:33.298" v="1195" actId="20577"/>
          <ac:spMkLst>
            <pc:docMk/>
            <pc:sldMk cId="3521073850" sldId="260"/>
            <ac:spMk id="7" creationId="{A7EE66C2-4BA4-FDA4-FF53-70950BEC1A8D}"/>
          </ac:spMkLst>
        </pc:spChg>
      </pc:sldChg>
      <pc:sldChg chg="modSp">
        <pc:chgData name="Sava Kholin" userId="S::sk746@duke.edu::969e848c-0bba-4fe5-9c03-918a5943f144" providerId="AD" clId="Web-{6D10BF6A-5AB4-47D8-95E4-9EC751627FED}" dt="2022-04-20T19:03:19.353" v="30" actId="20577"/>
        <pc:sldMkLst>
          <pc:docMk/>
          <pc:sldMk cId="817975347" sldId="261"/>
        </pc:sldMkLst>
        <pc:spChg chg="mod">
          <ac:chgData name="Sava Kholin" userId="S::sk746@duke.edu::969e848c-0bba-4fe5-9c03-918a5943f144" providerId="AD" clId="Web-{6D10BF6A-5AB4-47D8-95E4-9EC751627FED}" dt="2022-04-20T19:03:19.353" v="30" actId="20577"/>
          <ac:spMkLst>
            <pc:docMk/>
            <pc:sldMk cId="817975347" sldId="261"/>
            <ac:spMk id="3" creationId="{512059FE-975E-D250-C85B-7417016F1C5E}"/>
          </ac:spMkLst>
        </pc:spChg>
      </pc:sldChg>
      <pc:sldChg chg="addSp delSp modSp">
        <pc:chgData name="Sava Kholin" userId="S::sk746@duke.edu::969e848c-0bba-4fe5-9c03-918a5943f144" providerId="AD" clId="Web-{6D10BF6A-5AB4-47D8-95E4-9EC751627FED}" dt="2022-04-20T22:15:53.974" v="1210" actId="20577"/>
        <pc:sldMkLst>
          <pc:docMk/>
          <pc:sldMk cId="1477678431" sldId="263"/>
        </pc:sldMkLst>
        <pc:spChg chg="add mod">
          <ac:chgData name="Sava Kholin" userId="S::sk746@duke.edu::969e848c-0bba-4fe5-9c03-918a5943f144" providerId="AD" clId="Web-{6D10BF6A-5AB4-47D8-95E4-9EC751627FED}" dt="2022-04-20T22:15:49.083" v="1206" actId="1076"/>
          <ac:spMkLst>
            <pc:docMk/>
            <pc:sldMk cId="1477678431" sldId="263"/>
            <ac:spMk id="4" creationId="{9596BC6B-0DD7-43B9-1671-6C9FC7980D28}"/>
          </ac:spMkLst>
        </pc:spChg>
        <pc:spChg chg="add del">
          <ac:chgData name="Sava Kholin" userId="S::sk746@duke.edu::969e848c-0bba-4fe5-9c03-918a5943f144" providerId="AD" clId="Web-{6D10BF6A-5AB4-47D8-95E4-9EC751627FED}" dt="2022-04-20T22:15:29.942" v="1200"/>
          <ac:spMkLst>
            <pc:docMk/>
            <pc:sldMk cId="1477678431" sldId="263"/>
            <ac:spMk id="6" creationId="{BD10E56C-6083-174E-47C5-8A52F64FFE92}"/>
          </ac:spMkLst>
        </pc:spChg>
        <pc:spChg chg="add mod">
          <ac:chgData name="Sava Kholin" userId="S::sk746@duke.edu::969e848c-0bba-4fe5-9c03-918a5943f144" providerId="AD" clId="Web-{6D10BF6A-5AB4-47D8-95E4-9EC751627FED}" dt="2022-04-20T22:15:51.989" v="1208" actId="20577"/>
          <ac:spMkLst>
            <pc:docMk/>
            <pc:sldMk cId="1477678431" sldId="263"/>
            <ac:spMk id="7" creationId="{1181CF45-FC95-C87B-2D82-5D27E23DBC01}"/>
          </ac:spMkLst>
        </pc:spChg>
        <pc:spChg chg="add mod">
          <ac:chgData name="Sava Kholin" userId="S::sk746@duke.edu::969e848c-0bba-4fe5-9c03-918a5943f144" providerId="AD" clId="Web-{6D10BF6A-5AB4-47D8-95E4-9EC751627FED}" dt="2022-04-20T22:15:53.974" v="1210" actId="20577"/>
          <ac:spMkLst>
            <pc:docMk/>
            <pc:sldMk cId="1477678431" sldId="263"/>
            <ac:spMk id="8" creationId="{8BC9F5BB-F494-9A7A-8044-A3BCE887A329}"/>
          </ac:spMkLst>
        </pc:spChg>
      </pc:sldChg>
      <pc:sldChg chg="delSp modSp">
        <pc:chgData name="Sava Kholin" userId="S::sk746@duke.edu::969e848c-0bba-4fe5-9c03-918a5943f144" providerId="AD" clId="Web-{6D10BF6A-5AB4-47D8-95E4-9EC751627FED}" dt="2022-04-20T19:42:24.132" v="416"/>
        <pc:sldMkLst>
          <pc:docMk/>
          <pc:sldMk cId="1857629694" sldId="270"/>
        </pc:sldMkLst>
        <pc:spChg chg="mod">
          <ac:chgData name="Sava Kholin" userId="S::sk746@duke.edu::969e848c-0bba-4fe5-9c03-918a5943f144" providerId="AD" clId="Web-{6D10BF6A-5AB4-47D8-95E4-9EC751627FED}" dt="2022-04-20T19:42:19.428" v="414" actId="20577"/>
          <ac:spMkLst>
            <pc:docMk/>
            <pc:sldMk cId="1857629694" sldId="270"/>
            <ac:spMk id="2" creationId="{71A4B28E-5D9E-2E30-DFDF-200B0961D4C2}"/>
          </ac:spMkLst>
        </pc:spChg>
        <pc:spChg chg="del">
          <ac:chgData name="Sava Kholin" userId="S::sk746@duke.edu::969e848c-0bba-4fe5-9c03-918a5943f144" providerId="AD" clId="Web-{6D10BF6A-5AB4-47D8-95E4-9EC751627FED}" dt="2022-04-20T19:42:20.803" v="415"/>
          <ac:spMkLst>
            <pc:docMk/>
            <pc:sldMk cId="1857629694" sldId="270"/>
            <ac:spMk id="3" creationId="{6AE754FC-7F3C-DA54-B965-DC638624572E}"/>
          </ac:spMkLst>
        </pc:spChg>
        <pc:spChg chg="del">
          <ac:chgData name="Sava Kholin" userId="S::sk746@duke.edu::969e848c-0bba-4fe5-9c03-918a5943f144" providerId="AD" clId="Web-{6D10BF6A-5AB4-47D8-95E4-9EC751627FED}" dt="2022-04-20T19:42:24.132" v="416"/>
          <ac:spMkLst>
            <pc:docMk/>
            <pc:sldMk cId="1857629694" sldId="270"/>
            <ac:spMk id="4" creationId="{57B3D683-3368-B3BA-8954-6FED6B4C06F7}"/>
          </ac:spMkLst>
        </pc:spChg>
      </pc:sldChg>
      <pc:sldChg chg="addCm modCm">
        <pc:chgData name="Sava Kholin" userId="S::sk746@duke.edu::969e848c-0bba-4fe5-9c03-918a5943f144" providerId="AD" clId="Web-{6D10BF6A-5AB4-47D8-95E4-9EC751627FED}" dt="2022-04-20T19:07:55.581" v="36"/>
        <pc:sldMkLst>
          <pc:docMk/>
          <pc:sldMk cId="2965045444" sldId="274"/>
        </pc:sldMkLst>
      </pc:sldChg>
      <pc:sldChg chg="modSp addCm">
        <pc:chgData name="Sava Kholin" userId="S::sk746@duke.edu::969e848c-0bba-4fe5-9c03-918a5943f144" providerId="AD" clId="Web-{6D10BF6A-5AB4-47D8-95E4-9EC751627FED}" dt="2022-04-20T19:24:42.285" v="59" actId="20577"/>
        <pc:sldMkLst>
          <pc:docMk/>
          <pc:sldMk cId="3941548936" sldId="276"/>
        </pc:sldMkLst>
        <pc:spChg chg="mod">
          <ac:chgData name="Sava Kholin" userId="S::sk746@duke.edu::969e848c-0bba-4fe5-9c03-918a5943f144" providerId="AD" clId="Web-{6D10BF6A-5AB4-47D8-95E4-9EC751627FED}" dt="2022-04-20T19:24:42.285" v="59" actId="20577"/>
          <ac:spMkLst>
            <pc:docMk/>
            <pc:sldMk cId="3941548936" sldId="276"/>
            <ac:spMk id="3" creationId="{4AEC7CF8-3CD0-AE16-7EEC-4B9944EB2944}"/>
          </ac:spMkLst>
        </pc:spChg>
      </pc:sldChg>
      <pc:sldChg chg="modSp addCm modCm">
        <pc:chgData name="Sava Kholin" userId="S::sk746@duke.edu::969e848c-0bba-4fe5-9c03-918a5943f144" providerId="AD" clId="Web-{6D10BF6A-5AB4-47D8-95E4-9EC751627FED}" dt="2022-04-20T22:32:45.976" v="1214"/>
        <pc:sldMkLst>
          <pc:docMk/>
          <pc:sldMk cId="1285956194" sldId="277"/>
        </pc:sldMkLst>
        <pc:graphicFrameChg chg="mod modGraphic">
          <ac:chgData name="Sava Kholin" userId="S::sk746@duke.edu::969e848c-0bba-4fe5-9c03-918a5943f144" providerId="AD" clId="Web-{6D10BF6A-5AB4-47D8-95E4-9EC751627FED}" dt="2022-04-20T19:35:14.305" v="287"/>
          <ac:graphicFrameMkLst>
            <pc:docMk/>
            <pc:sldMk cId="1285956194" sldId="277"/>
            <ac:graphicFrameMk id="7" creationId="{D2AE96AB-AF25-6B76-7CCC-05266C4F56BC}"/>
          </ac:graphicFrameMkLst>
        </pc:graphicFrameChg>
      </pc:sldChg>
      <pc:sldChg chg="modSp addCm modCm">
        <pc:chgData name="Sava Kholin" userId="S::sk746@duke.edu::969e848c-0bba-4fe5-9c03-918a5943f144" providerId="AD" clId="Web-{6D10BF6A-5AB4-47D8-95E4-9EC751627FED}" dt="2022-04-20T21:47:37.740" v="1029" actId="20577"/>
        <pc:sldMkLst>
          <pc:docMk/>
          <pc:sldMk cId="366051145" sldId="278"/>
        </pc:sldMkLst>
        <pc:spChg chg="mod">
          <ac:chgData name="Sava Kholin" userId="S::sk746@duke.edu::969e848c-0bba-4fe5-9c03-918a5943f144" providerId="AD" clId="Web-{6D10BF6A-5AB4-47D8-95E4-9EC751627FED}" dt="2022-04-20T19:55:05.937" v="789" actId="20577"/>
          <ac:spMkLst>
            <pc:docMk/>
            <pc:sldMk cId="366051145" sldId="278"/>
            <ac:spMk id="2" creationId="{7F7CBFDC-06FF-AD6B-355E-B15EED2DFDD7}"/>
          </ac:spMkLst>
        </pc:spChg>
        <pc:spChg chg="mod">
          <ac:chgData name="Sava Kholin" userId="S::sk746@duke.edu::969e848c-0bba-4fe5-9c03-918a5943f144" providerId="AD" clId="Web-{6D10BF6A-5AB4-47D8-95E4-9EC751627FED}" dt="2022-04-20T21:47:37.740" v="1029" actId="20577"/>
          <ac:spMkLst>
            <pc:docMk/>
            <pc:sldMk cId="366051145" sldId="278"/>
            <ac:spMk id="3" creationId="{1F981AEA-1B61-FBF5-A1B2-78119C0EAC14}"/>
          </ac:spMkLst>
        </pc:spChg>
      </pc:sldChg>
      <pc:sldChg chg="addCm modCm">
        <pc:chgData name="Sava Kholin" userId="S::sk746@duke.edu::969e848c-0bba-4fe5-9c03-918a5943f144" providerId="AD" clId="Web-{6D10BF6A-5AB4-47D8-95E4-9EC751627FED}" dt="2022-04-20T19:06:10.406" v="34"/>
        <pc:sldMkLst>
          <pc:docMk/>
          <pc:sldMk cId="3989089016" sldId="279"/>
        </pc:sldMkLst>
      </pc:sldChg>
      <pc:sldChg chg="addSp modSp">
        <pc:chgData name="Sava Kholin" userId="S::sk746@duke.edu::969e848c-0bba-4fe5-9c03-918a5943f144" providerId="AD" clId="Web-{6D10BF6A-5AB4-47D8-95E4-9EC751627FED}" dt="2022-04-20T22:16:24.427" v="1212" actId="1076"/>
        <pc:sldMkLst>
          <pc:docMk/>
          <pc:sldMk cId="1006705403" sldId="288"/>
        </pc:sldMkLst>
        <pc:spChg chg="add mod">
          <ac:chgData name="Sava Kholin" userId="S::sk746@duke.edu::969e848c-0bba-4fe5-9c03-918a5943f144" providerId="AD" clId="Web-{6D10BF6A-5AB4-47D8-95E4-9EC751627FED}" dt="2022-04-20T22:16:24.427" v="1212" actId="1076"/>
          <ac:spMkLst>
            <pc:docMk/>
            <pc:sldMk cId="1006705403" sldId="288"/>
            <ac:spMk id="3" creationId="{7448C4C4-9070-F15F-913D-DE3A23F72734}"/>
          </ac:spMkLst>
        </pc:spChg>
        <pc:spChg chg="mod">
          <ac:chgData name="Sava Kholin" userId="S::sk746@duke.edu::969e848c-0bba-4fe5-9c03-918a5943f144" providerId="AD" clId="Web-{6D10BF6A-5AB4-47D8-95E4-9EC751627FED}" dt="2022-04-20T19:39:26.017" v="407" actId="14100"/>
          <ac:spMkLst>
            <pc:docMk/>
            <pc:sldMk cId="1006705403" sldId="288"/>
            <ac:spMk id="5" creationId="{D011706E-BF49-15B2-724A-835E2A3232B7}"/>
          </ac:spMkLst>
        </pc:spChg>
        <pc:graphicFrameChg chg="mod modGraphic">
          <ac:chgData name="Sava Kholin" userId="S::sk746@duke.edu::969e848c-0bba-4fe5-9c03-918a5943f144" providerId="AD" clId="Web-{6D10BF6A-5AB4-47D8-95E4-9EC751627FED}" dt="2022-04-20T19:38:38.703" v="384"/>
          <ac:graphicFrameMkLst>
            <pc:docMk/>
            <pc:sldMk cId="1006705403" sldId="288"/>
            <ac:graphicFrameMk id="12" creationId="{AC78494E-8303-FE9D-E226-CB940E5A4146}"/>
          </ac:graphicFrameMkLst>
        </pc:graphicFrameChg>
      </pc:sldChg>
      <pc:sldChg chg="addSp delSp modSp">
        <pc:chgData name="Sava Kholin" userId="S::sk746@duke.edu::969e848c-0bba-4fe5-9c03-918a5943f144" providerId="AD" clId="Web-{6D10BF6A-5AB4-47D8-95E4-9EC751627FED}" dt="2022-04-20T21:58:24.032" v="1143"/>
        <pc:sldMkLst>
          <pc:docMk/>
          <pc:sldMk cId="3011474060" sldId="289"/>
        </pc:sldMkLst>
        <pc:spChg chg="del">
          <ac:chgData name="Sava Kholin" userId="S::sk746@duke.edu::969e848c-0bba-4fe5-9c03-918a5943f144" providerId="AD" clId="Web-{6D10BF6A-5AB4-47D8-95E4-9EC751627FED}" dt="2022-04-20T21:56:10.608" v="1098"/>
          <ac:spMkLst>
            <pc:docMk/>
            <pc:sldMk cId="3011474060" sldId="289"/>
            <ac:spMk id="3" creationId="{C0F1A549-AAED-93F5-4C02-F326B5C04285}"/>
          </ac:spMkLst>
        </pc:spChg>
        <pc:graphicFrameChg chg="add mod modGraphic">
          <ac:chgData name="Sava Kholin" userId="S::sk746@duke.edu::969e848c-0bba-4fe5-9c03-918a5943f144" providerId="AD" clId="Web-{6D10BF6A-5AB4-47D8-95E4-9EC751627FED}" dt="2022-04-20T21:58:07.673" v="1139"/>
          <ac:graphicFrameMkLst>
            <pc:docMk/>
            <pc:sldMk cId="3011474060" sldId="289"/>
            <ac:graphicFrameMk id="5" creationId="{CB9823DA-6095-56CF-1090-E08B9DBC4FB7}"/>
          </ac:graphicFrameMkLst>
        </pc:graphicFrameChg>
        <pc:graphicFrameChg chg="add mod modGraphic">
          <ac:chgData name="Sava Kholin" userId="S::sk746@duke.edu::969e848c-0bba-4fe5-9c03-918a5943f144" providerId="AD" clId="Web-{6D10BF6A-5AB4-47D8-95E4-9EC751627FED}" dt="2022-04-20T21:58:24.032" v="1143"/>
          <ac:graphicFrameMkLst>
            <pc:docMk/>
            <pc:sldMk cId="3011474060" sldId="289"/>
            <ac:graphicFrameMk id="7" creationId="{2E92D5C4-A3E8-C543-87C1-4D31CFD96C1A}"/>
          </ac:graphicFrameMkLst>
        </pc:graphicFrameChg>
      </pc:sldChg>
      <pc:sldChg chg="addSp modSp">
        <pc:chgData name="Sava Kholin" userId="S::sk746@duke.edu::969e848c-0bba-4fe5-9c03-918a5943f144" providerId="AD" clId="Web-{6D10BF6A-5AB4-47D8-95E4-9EC751627FED}" dt="2022-04-20T21:57:48.563" v="1123"/>
        <pc:sldMkLst>
          <pc:docMk/>
          <pc:sldMk cId="3985230883" sldId="290"/>
        </pc:sldMkLst>
        <pc:spChg chg="mod">
          <ac:chgData name="Sava Kholin" userId="S::sk746@duke.edu::969e848c-0bba-4fe5-9c03-918a5943f144" providerId="AD" clId="Web-{6D10BF6A-5AB4-47D8-95E4-9EC751627FED}" dt="2022-04-20T21:54:34.028" v="1040" actId="20577"/>
          <ac:spMkLst>
            <pc:docMk/>
            <pc:sldMk cId="3985230883" sldId="290"/>
            <ac:spMk id="3" creationId="{DC8A14F2-4253-995F-AA59-C06DC9C89387}"/>
          </ac:spMkLst>
        </pc:spChg>
        <pc:spChg chg="add mod">
          <ac:chgData name="Sava Kholin" userId="S::sk746@duke.edu::969e848c-0bba-4fe5-9c03-918a5943f144" providerId="AD" clId="Web-{6D10BF6A-5AB4-47D8-95E4-9EC751627FED}" dt="2022-04-20T21:54:39.982" v="1043" actId="20577"/>
          <ac:spMkLst>
            <pc:docMk/>
            <pc:sldMk cId="3985230883" sldId="290"/>
            <ac:spMk id="7" creationId="{929A19B4-9E71-4AA7-3E6F-2E7C989A2A35}"/>
          </ac:spMkLst>
        </pc:spChg>
        <pc:graphicFrameChg chg="add mod modGraphic">
          <ac:chgData name="Sava Kholin" userId="S::sk746@duke.edu::969e848c-0bba-4fe5-9c03-918a5943f144" providerId="AD" clId="Web-{6D10BF6A-5AB4-47D8-95E4-9EC751627FED}" dt="2022-04-20T21:56:47.250" v="1111"/>
          <ac:graphicFrameMkLst>
            <pc:docMk/>
            <pc:sldMk cId="3985230883" sldId="290"/>
            <ac:graphicFrameMk id="5" creationId="{A81E6BA7-8136-F9D3-F2FA-25FA5E3075A2}"/>
          </ac:graphicFrameMkLst>
        </pc:graphicFrameChg>
        <pc:graphicFrameChg chg="add mod modGraphic">
          <ac:chgData name="Sava Kholin" userId="S::sk746@duke.edu::969e848c-0bba-4fe5-9c03-918a5943f144" providerId="AD" clId="Web-{6D10BF6A-5AB4-47D8-95E4-9EC751627FED}" dt="2022-04-20T21:57:48.563" v="1123"/>
          <ac:graphicFrameMkLst>
            <pc:docMk/>
            <pc:sldMk cId="3985230883" sldId="290"/>
            <ac:graphicFrameMk id="9" creationId="{2DC113BA-9CEC-463F-9AAF-BA6D476791FC}"/>
          </ac:graphicFrameMkLst>
        </pc:graphicFrameChg>
      </pc:sldChg>
      <pc:sldChg chg="del">
        <pc:chgData name="Sava Kholin" userId="S::sk746@duke.edu::969e848c-0bba-4fe5-9c03-918a5943f144" providerId="AD" clId="Web-{6D10BF6A-5AB4-47D8-95E4-9EC751627FED}" dt="2022-04-20T19:45:28.669" v="437"/>
        <pc:sldMkLst>
          <pc:docMk/>
          <pc:sldMk cId="2886465905" sldId="291"/>
        </pc:sldMkLst>
      </pc:sldChg>
      <pc:sldChg chg="addCm modCm">
        <pc:chgData name="Sava Kholin" userId="S::sk746@duke.edu::969e848c-0bba-4fe5-9c03-918a5943f144" providerId="AD" clId="Web-{6D10BF6A-5AB4-47D8-95E4-9EC751627FED}" dt="2022-04-20T19:04:20.699" v="32"/>
        <pc:sldMkLst>
          <pc:docMk/>
          <pc:sldMk cId="2512068787" sldId="292"/>
        </pc:sldMkLst>
      </pc:sldChg>
      <pc:sldChg chg="modSp addCm">
        <pc:chgData name="Sava Kholin" userId="S::sk746@duke.edu::969e848c-0bba-4fe5-9c03-918a5943f144" providerId="AD" clId="Web-{6D10BF6A-5AB4-47D8-95E4-9EC751627FED}" dt="2022-04-20T19:09:37.475" v="47" actId="20577"/>
        <pc:sldMkLst>
          <pc:docMk/>
          <pc:sldMk cId="575781569" sldId="293"/>
        </pc:sldMkLst>
        <pc:spChg chg="mod">
          <ac:chgData name="Sava Kholin" userId="S::sk746@duke.edu::969e848c-0bba-4fe5-9c03-918a5943f144" providerId="AD" clId="Web-{6D10BF6A-5AB4-47D8-95E4-9EC751627FED}" dt="2022-04-20T19:09:37.475" v="47" actId="20577"/>
          <ac:spMkLst>
            <pc:docMk/>
            <pc:sldMk cId="575781569" sldId="293"/>
            <ac:spMk id="3" creationId="{D5C5D65B-A76C-DBDA-F239-62FF8A3D8545}"/>
          </ac:spMkLst>
        </pc:spChg>
      </pc:sldChg>
      <pc:sldChg chg="ord addCm">
        <pc:chgData name="Sava Kholin" userId="S::sk746@duke.edu::969e848c-0bba-4fe5-9c03-918a5943f144" providerId="AD" clId="Web-{6D10BF6A-5AB4-47D8-95E4-9EC751627FED}" dt="2022-04-20T22:40:01.625" v="1221"/>
        <pc:sldMkLst>
          <pc:docMk/>
          <pc:sldMk cId="1097212812" sldId="295"/>
        </pc:sldMkLst>
      </pc:sldChg>
      <pc:sldChg chg="modSp">
        <pc:chgData name="Sava Kholin" userId="S::sk746@duke.edu::969e848c-0bba-4fe5-9c03-918a5943f144" providerId="AD" clId="Web-{6D10BF6A-5AB4-47D8-95E4-9EC751627FED}" dt="2022-04-20T20:04:17.267" v="833" actId="1076"/>
        <pc:sldMkLst>
          <pc:docMk/>
          <pc:sldMk cId="1764583327" sldId="296"/>
        </pc:sldMkLst>
        <pc:spChg chg="mod">
          <ac:chgData name="Sava Kholin" userId="S::sk746@duke.edu::969e848c-0bba-4fe5-9c03-918a5943f144" providerId="AD" clId="Web-{6D10BF6A-5AB4-47D8-95E4-9EC751627FED}" dt="2022-04-20T20:03:53.126" v="831" actId="20577"/>
          <ac:spMkLst>
            <pc:docMk/>
            <pc:sldMk cId="1764583327" sldId="296"/>
            <ac:spMk id="3" creationId="{0C586D42-005A-2A99-86CB-4C9405138A31}"/>
          </ac:spMkLst>
        </pc:spChg>
        <pc:picChg chg="mod">
          <ac:chgData name="Sava Kholin" userId="S::sk746@duke.edu::969e848c-0bba-4fe5-9c03-918a5943f144" providerId="AD" clId="Web-{6D10BF6A-5AB4-47D8-95E4-9EC751627FED}" dt="2022-04-20T20:04:17.267" v="833" actId="1076"/>
          <ac:picMkLst>
            <pc:docMk/>
            <pc:sldMk cId="1764583327" sldId="296"/>
            <ac:picMk id="4" creationId="{2AEA63F1-725E-4AC6-D284-E1E722619DF3}"/>
          </ac:picMkLst>
        </pc:picChg>
      </pc:sldChg>
      <pc:sldChg chg="modSp addCm modCm">
        <pc:chgData name="Sava Kholin" userId="S::sk746@duke.edu::969e848c-0bba-4fe5-9c03-918a5943f144" providerId="AD" clId="Web-{6D10BF6A-5AB4-47D8-95E4-9EC751627FED}" dt="2022-04-20T19:13:02.997" v="53"/>
        <pc:sldMkLst>
          <pc:docMk/>
          <pc:sldMk cId="2961132065" sldId="299"/>
        </pc:sldMkLst>
        <pc:picChg chg="mod modCrop">
          <ac:chgData name="Sava Kholin" userId="S::sk746@duke.edu::969e848c-0bba-4fe5-9c03-918a5943f144" providerId="AD" clId="Web-{6D10BF6A-5AB4-47D8-95E4-9EC751627FED}" dt="2022-04-20T19:10:48.805" v="51"/>
          <ac:picMkLst>
            <pc:docMk/>
            <pc:sldMk cId="2961132065" sldId="299"/>
            <ac:picMk id="4" creationId="{6B460909-46C1-C576-AF28-9E08E9F65567}"/>
          </ac:picMkLst>
        </pc:picChg>
      </pc:sldChg>
      <pc:sldChg chg="ord">
        <pc:chgData name="Sava Kholin" userId="S::sk746@duke.edu::969e848c-0bba-4fe5-9c03-918a5943f144" providerId="AD" clId="Web-{6D10BF6A-5AB4-47D8-95E4-9EC751627FED}" dt="2022-04-20T22:40:01.625" v="1220"/>
        <pc:sldMkLst>
          <pc:docMk/>
          <pc:sldMk cId="1404772222" sldId="301"/>
        </pc:sldMkLst>
      </pc:sldChg>
      <pc:sldChg chg="addSp modSp">
        <pc:chgData name="Sava Kholin" userId="S::sk746@duke.edu::969e848c-0bba-4fe5-9c03-918a5943f144" providerId="AD" clId="Web-{6D10BF6A-5AB4-47D8-95E4-9EC751627FED}" dt="2022-04-20T22:34:25.556" v="1219" actId="20577"/>
        <pc:sldMkLst>
          <pc:docMk/>
          <pc:sldMk cId="2196149907" sldId="305"/>
        </pc:sldMkLst>
        <pc:spChg chg="add mod">
          <ac:chgData name="Sava Kholin" userId="S::sk746@duke.edu::969e848c-0bba-4fe5-9c03-918a5943f144" providerId="AD" clId="Web-{6D10BF6A-5AB4-47D8-95E4-9EC751627FED}" dt="2022-04-20T22:34:25.556" v="1219" actId="20577"/>
          <ac:spMkLst>
            <pc:docMk/>
            <pc:sldMk cId="2196149907" sldId="305"/>
            <ac:spMk id="5" creationId="{D6E6E312-DB82-50F6-C8B3-3986231BD4E6}"/>
          </ac:spMkLst>
        </pc:spChg>
      </pc:sldChg>
      <pc:sldChg chg="addCm">
        <pc:chgData name="Sava Kholin" userId="S::sk746@duke.edu::969e848c-0bba-4fe5-9c03-918a5943f144" providerId="AD" clId="Web-{6D10BF6A-5AB4-47D8-95E4-9EC751627FED}" dt="2022-04-20T19:08:28.832" v="37"/>
        <pc:sldMkLst>
          <pc:docMk/>
          <pc:sldMk cId="3511463763" sldId="306"/>
        </pc:sldMkLst>
      </pc:sldChg>
      <pc:sldChg chg="addSp delSp modSp new addCm modCm">
        <pc:chgData name="Sava Kholin" userId="S::sk746@duke.edu::969e848c-0bba-4fe5-9c03-918a5943f144" providerId="AD" clId="Web-{6D10BF6A-5AB4-47D8-95E4-9EC751627FED}" dt="2022-04-20T20:11:36.984" v="856" actId="20577"/>
        <pc:sldMkLst>
          <pc:docMk/>
          <pc:sldMk cId="976501558" sldId="312"/>
        </pc:sldMkLst>
        <pc:spChg chg="mod">
          <ac:chgData name="Sava Kholin" userId="S::sk746@duke.edu::969e848c-0bba-4fe5-9c03-918a5943f144" providerId="AD" clId="Web-{6D10BF6A-5AB4-47D8-95E4-9EC751627FED}" dt="2022-04-20T19:25:25.240" v="62" actId="20577"/>
          <ac:spMkLst>
            <pc:docMk/>
            <pc:sldMk cId="976501558" sldId="312"/>
            <ac:spMk id="2" creationId="{14F8EC13-B897-A39D-FF38-78E7719E44B3}"/>
          </ac:spMkLst>
        </pc:spChg>
        <pc:spChg chg="del">
          <ac:chgData name="Sava Kholin" userId="S::sk746@duke.edu::969e848c-0bba-4fe5-9c03-918a5943f144" providerId="AD" clId="Web-{6D10BF6A-5AB4-47D8-95E4-9EC751627FED}" dt="2022-04-20T19:25:20.615" v="61"/>
          <ac:spMkLst>
            <pc:docMk/>
            <pc:sldMk cId="976501558" sldId="312"/>
            <ac:spMk id="3" creationId="{0EA880BF-DDC1-D67C-65A2-289879DA5EEA}"/>
          </ac:spMkLst>
        </pc:spChg>
        <pc:spChg chg="add del mod">
          <ac:chgData name="Sava Kholin" userId="S::sk746@duke.edu::969e848c-0bba-4fe5-9c03-918a5943f144" providerId="AD" clId="Web-{6D10BF6A-5AB4-47D8-95E4-9EC751627FED}" dt="2022-04-20T19:25:32.724" v="66"/>
          <ac:spMkLst>
            <pc:docMk/>
            <pc:sldMk cId="976501558" sldId="312"/>
            <ac:spMk id="4" creationId="{55AEE373-319B-6EE6-1288-988A2DF3AD09}"/>
          </ac:spMkLst>
        </pc:spChg>
        <pc:spChg chg="add mod">
          <ac:chgData name="Sava Kholin" userId="S::sk746@duke.edu::969e848c-0bba-4fe5-9c03-918a5943f144" providerId="AD" clId="Web-{6D10BF6A-5AB4-47D8-95E4-9EC751627FED}" dt="2022-04-20T19:25:40.287" v="68" actId="14100"/>
          <ac:spMkLst>
            <pc:docMk/>
            <pc:sldMk cId="976501558" sldId="312"/>
            <ac:spMk id="6" creationId="{A4AE7EFE-1488-603B-C8E6-2A84DFB1C447}"/>
          </ac:spMkLst>
        </pc:spChg>
        <pc:spChg chg="add mod">
          <ac:chgData name="Sava Kholin" userId="S::sk746@duke.edu::969e848c-0bba-4fe5-9c03-918a5943f144" providerId="AD" clId="Web-{6D10BF6A-5AB4-47D8-95E4-9EC751627FED}" dt="2022-04-20T20:11:36.984" v="856" actId="20577"/>
          <ac:spMkLst>
            <pc:docMk/>
            <pc:sldMk cId="976501558" sldId="312"/>
            <ac:spMk id="10" creationId="{CEDB914A-B98B-D5C8-C102-82FFE583107C}"/>
          </ac:spMkLst>
        </pc:spChg>
        <pc:spChg chg="add mod">
          <ac:chgData name="Sava Kholin" userId="S::sk746@duke.edu::969e848c-0bba-4fe5-9c03-918a5943f144" providerId="AD" clId="Web-{6D10BF6A-5AB4-47D8-95E4-9EC751627FED}" dt="2022-04-20T20:11:23.609" v="846" actId="1076"/>
          <ac:spMkLst>
            <pc:docMk/>
            <pc:sldMk cId="976501558" sldId="312"/>
            <ac:spMk id="11" creationId="{8B378060-119B-199D-C0DE-D4252286E9FD}"/>
          </ac:spMkLst>
        </pc:spChg>
        <pc:spChg chg="add mod">
          <ac:chgData name="Sava Kholin" userId="S::sk746@duke.edu::969e848c-0bba-4fe5-9c03-918a5943f144" providerId="AD" clId="Web-{6D10BF6A-5AB4-47D8-95E4-9EC751627FED}" dt="2022-04-20T19:32:45.082" v="246" actId="14100"/>
          <ac:spMkLst>
            <pc:docMk/>
            <pc:sldMk cId="976501558" sldId="312"/>
            <ac:spMk id="14" creationId="{D2220FF3-C356-7387-31A5-9425CACE34E9}"/>
          </ac:spMkLst>
        </pc:spChg>
        <pc:spChg chg="add mod">
          <ac:chgData name="Sava Kholin" userId="S::sk746@duke.edu::969e848c-0bba-4fe5-9c03-918a5943f144" providerId="AD" clId="Web-{6D10BF6A-5AB4-47D8-95E4-9EC751627FED}" dt="2022-04-20T19:32:42.097" v="245" actId="14100"/>
          <ac:spMkLst>
            <pc:docMk/>
            <pc:sldMk cId="976501558" sldId="312"/>
            <ac:spMk id="15" creationId="{5301D7C3-1C7F-F0F8-E058-94B1B9B8DB36}"/>
          </ac:spMkLst>
        </pc:spChg>
        <pc:spChg chg="add mod">
          <ac:chgData name="Sava Kholin" userId="S::sk746@duke.edu::969e848c-0bba-4fe5-9c03-918a5943f144" providerId="AD" clId="Web-{6D10BF6A-5AB4-47D8-95E4-9EC751627FED}" dt="2022-04-20T19:44:38.214" v="421" actId="1076"/>
          <ac:spMkLst>
            <pc:docMk/>
            <pc:sldMk cId="976501558" sldId="312"/>
            <ac:spMk id="16" creationId="{6F1160EB-21E8-0F2E-3D8F-879ED759CDED}"/>
          </ac:spMkLst>
        </pc:spChg>
        <pc:spChg chg="add mod">
          <ac:chgData name="Sava Kholin" userId="S::sk746@duke.edu::969e848c-0bba-4fe5-9c03-918a5943f144" providerId="AD" clId="Web-{6D10BF6A-5AB4-47D8-95E4-9EC751627FED}" dt="2022-04-20T19:44:32.120" v="417" actId="1076"/>
          <ac:spMkLst>
            <pc:docMk/>
            <pc:sldMk cId="976501558" sldId="312"/>
            <ac:spMk id="17" creationId="{9DE2BF7D-CDB3-A364-B0DF-B9C6FD76033A}"/>
          </ac:spMkLst>
        </pc:spChg>
        <pc:spChg chg="add mod">
          <ac:chgData name="Sava Kholin" userId="S::sk746@duke.edu::969e848c-0bba-4fe5-9c03-918a5943f144" providerId="AD" clId="Web-{6D10BF6A-5AB4-47D8-95E4-9EC751627FED}" dt="2022-04-20T19:44:32.136" v="418" actId="1076"/>
          <ac:spMkLst>
            <pc:docMk/>
            <pc:sldMk cId="976501558" sldId="312"/>
            <ac:spMk id="18" creationId="{3AA5E89F-39C9-C62A-D1FC-F70AD2E81A28}"/>
          </ac:spMkLst>
        </pc:spChg>
        <pc:spChg chg="add mod">
          <ac:chgData name="Sava Kholin" userId="S::sk746@duke.edu::969e848c-0bba-4fe5-9c03-918a5943f144" providerId="AD" clId="Web-{6D10BF6A-5AB4-47D8-95E4-9EC751627FED}" dt="2022-04-20T19:44:38.214" v="422" actId="1076"/>
          <ac:spMkLst>
            <pc:docMk/>
            <pc:sldMk cId="976501558" sldId="312"/>
            <ac:spMk id="19" creationId="{9E4C4D95-F5A0-F9F6-577B-FF99F9AC227C}"/>
          </ac:spMkLst>
        </pc:spChg>
        <pc:graphicFrameChg chg="add del mod modGraphic">
          <ac:chgData name="Sava Kholin" userId="S::sk746@duke.edu::969e848c-0bba-4fe5-9c03-918a5943f144" providerId="AD" clId="Web-{6D10BF6A-5AB4-47D8-95E4-9EC751627FED}" dt="2022-04-20T19:28:25.074" v="111"/>
          <ac:graphicFrameMkLst>
            <pc:docMk/>
            <pc:sldMk cId="976501558" sldId="312"/>
            <ac:graphicFrameMk id="13" creationId="{B6D8F30C-ADA6-4079-F551-5D333BDF838E}"/>
          </ac:graphicFrameMkLst>
        </pc:graphicFrameChg>
        <pc:cxnChg chg="add del">
          <ac:chgData name="Sava Kholin" userId="S::sk746@duke.edu::969e848c-0bba-4fe5-9c03-918a5943f144" providerId="AD" clId="Web-{6D10BF6A-5AB4-47D8-95E4-9EC751627FED}" dt="2022-04-20T19:25:49.287" v="70"/>
          <ac:cxnSpMkLst>
            <pc:docMk/>
            <pc:sldMk cId="976501558" sldId="312"/>
            <ac:cxnSpMk id="7" creationId="{AB90B5D6-07F3-8BD7-F804-6DE11ECA66C9}"/>
          </ac:cxnSpMkLst>
        </pc:cxnChg>
        <pc:cxnChg chg="add mod">
          <ac:chgData name="Sava Kholin" userId="S::sk746@duke.edu::969e848c-0bba-4fe5-9c03-918a5943f144" providerId="AD" clId="Web-{6D10BF6A-5AB4-47D8-95E4-9EC751627FED}" dt="2022-04-20T19:27:50.776" v="102" actId="1076"/>
          <ac:cxnSpMkLst>
            <pc:docMk/>
            <pc:sldMk cId="976501558" sldId="312"/>
            <ac:cxnSpMk id="8" creationId="{DE87BF5E-146B-3E30-A027-969679E0632C}"/>
          </ac:cxnSpMkLst>
        </pc:cxnChg>
        <pc:cxnChg chg="add mod">
          <ac:chgData name="Sava Kholin" userId="S::sk746@duke.edu::969e848c-0bba-4fe5-9c03-918a5943f144" providerId="AD" clId="Web-{6D10BF6A-5AB4-47D8-95E4-9EC751627FED}" dt="2022-04-20T19:27:50.776" v="103" actId="1076"/>
          <ac:cxnSpMkLst>
            <pc:docMk/>
            <pc:sldMk cId="976501558" sldId="312"/>
            <ac:cxnSpMk id="9" creationId="{A7845336-D4E4-E769-B7F4-DDB4499DFF52}"/>
          </ac:cxnSpMkLst>
        </pc:cxnChg>
      </pc:sldChg>
      <pc:sldChg chg="addSp delSp modSp new ord addCm modCm">
        <pc:chgData name="Sava Kholin" userId="S::sk746@duke.edu::969e848c-0bba-4fe5-9c03-918a5943f144" providerId="AD" clId="Web-{6D10BF6A-5AB4-47D8-95E4-9EC751627FED}" dt="2022-04-20T21:45:59.144" v="1020" actId="20577"/>
        <pc:sldMkLst>
          <pc:docMk/>
          <pc:sldMk cId="49955799" sldId="313"/>
        </pc:sldMkLst>
        <pc:spChg chg="mod">
          <ac:chgData name="Sava Kholin" userId="S::sk746@duke.edu::969e848c-0bba-4fe5-9c03-918a5943f144" providerId="AD" clId="Web-{6D10BF6A-5AB4-47D8-95E4-9EC751627FED}" dt="2022-04-20T19:45:10.918" v="434" actId="20577"/>
          <ac:spMkLst>
            <pc:docMk/>
            <pc:sldMk cId="49955799" sldId="313"/>
            <ac:spMk id="2" creationId="{ACE68D43-6558-725C-AB44-E88E35187252}"/>
          </ac:spMkLst>
        </pc:spChg>
        <pc:spChg chg="del">
          <ac:chgData name="Sava Kholin" userId="S::sk746@duke.edu::969e848c-0bba-4fe5-9c03-918a5943f144" providerId="AD" clId="Web-{6D10BF6A-5AB4-47D8-95E4-9EC751627FED}" dt="2022-04-20T19:45:26.622" v="435"/>
          <ac:spMkLst>
            <pc:docMk/>
            <pc:sldMk cId="49955799" sldId="313"/>
            <ac:spMk id="3" creationId="{8CB6883E-166A-08D4-A67F-1D48800A2E89}"/>
          </ac:spMkLst>
        </pc:spChg>
        <pc:spChg chg="add mod">
          <ac:chgData name="Sava Kholin" userId="S::sk746@duke.edu::969e848c-0bba-4fe5-9c03-918a5943f144" providerId="AD" clId="Web-{6D10BF6A-5AB4-47D8-95E4-9EC751627FED}" dt="2022-04-20T21:45:59.144" v="1020" actId="20577"/>
          <ac:spMkLst>
            <pc:docMk/>
            <pc:sldMk cId="49955799" sldId="313"/>
            <ac:spMk id="5" creationId="{74319573-9496-8D12-6793-35ACFEE64B2D}"/>
          </ac:spMkLst>
        </pc:spChg>
      </pc:sldChg>
      <pc:sldChg chg="modSp add ord replId">
        <pc:chgData name="Sava Kholin" userId="S::sk746@duke.edu::969e848c-0bba-4fe5-9c03-918a5943f144" providerId="AD" clId="Web-{6D10BF6A-5AB4-47D8-95E4-9EC751627FED}" dt="2022-04-20T20:03:18.937" v="823" actId="20577"/>
        <pc:sldMkLst>
          <pc:docMk/>
          <pc:sldMk cId="70627644" sldId="314"/>
        </pc:sldMkLst>
        <pc:spChg chg="mod">
          <ac:chgData name="Sava Kholin" userId="S::sk746@duke.edu::969e848c-0bba-4fe5-9c03-918a5943f144" providerId="AD" clId="Web-{6D10BF6A-5AB4-47D8-95E4-9EC751627FED}" dt="2022-04-20T20:03:18.937" v="823" actId="20577"/>
          <ac:spMkLst>
            <pc:docMk/>
            <pc:sldMk cId="70627644" sldId="314"/>
            <ac:spMk id="2" creationId="{71A4B28E-5D9E-2E30-DFDF-200B0961D4C2}"/>
          </ac:spMkLst>
        </pc:spChg>
      </pc:sldChg>
    </pc:docChg>
  </pc:docChgLst>
  <pc:docChgLst>
    <pc:chgData name="Saiganesh Musthyala" userId="S::vm112@duke.edu::e6c79813-4b92-4544-9401-5f43376caaea" providerId="AD" clId="Web-{84C31D73-CCF7-4111-821B-E7F9112A34CC}"/>
    <pc:docChg chg="addSld delSld modSld">
      <pc:chgData name="Saiganesh Musthyala" userId="S::vm112@duke.edu::e6c79813-4b92-4544-9401-5f43376caaea" providerId="AD" clId="Web-{84C31D73-CCF7-4111-821B-E7F9112A34CC}" dt="2022-04-19T15:16:19.713" v="35" actId="1076"/>
      <pc:docMkLst>
        <pc:docMk/>
      </pc:docMkLst>
      <pc:sldChg chg="delSp del">
        <pc:chgData name="Saiganesh Musthyala" userId="S::vm112@duke.edu::e6c79813-4b92-4544-9401-5f43376caaea" providerId="AD" clId="Web-{84C31D73-CCF7-4111-821B-E7F9112A34CC}" dt="2022-04-19T15:03:24.734" v="2"/>
        <pc:sldMkLst>
          <pc:docMk/>
          <pc:sldMk cId="0" sldId="256"/>
        </pc:sldMkLst>
        <pc:picChg chg="del">
          <ac:chgData name="Saiganesh Musthyala" userId="S::vm112@duke.edu::e6c79813-4b92-4544-9401-5f43376caaea" providerId="AD" clId="Web-{84C31D73-CCF7-4111-821B-E7F9112A34CC}" dt="2022-04-19T15:02:14.497" v="0"/>
          <ac:picMkLst>
            <pc:docMk/>
            <pc:sldMk cId="0" sldId="256"/>
            <ac:picMk id="107" creationId="{00000000-0000-0000-0000-000000000000}"/>
          </ac:picMkLst>
        </pc:picChg>
      </pc:sldChg>
      <pc:sldChg chg="addSp modSp">
        <pc:chgData name="Saiganesh Musthyala" userId="S::vm112@duke.edu::e6c79813-4b92-4544-9401-5f43376caaea" providerId="AD" clId="Web-{84C31D73-CCF7-4111-821B-E7F9112A34CC}" dt="2022-04-19T15:16:19.713" v="35" actId="1076"/>
        <pc:sldMkLst>
          <pc:docMk/>
          <pc:sldMk cId="0" sldId="257"/>
        </pc:sldMkLst>
        <pc:picChg chg="add mod">
          <ac:chgData name="Saiganesh Musthyala" userId="S::vm112@duke.edu::e6c79813-4b92-4544-9401-5f43376caaea" providerId="AD" clId="Web-{84C31D73-CCF7-4111-821B-E7F9112A34CC}" dt="2022-04-19T15:16:19.713" v="35" actId="1076"/>
          <ac:picMkLst>
            <pc:docMk/>
            <pc:sldMk cId="0" sldId="257"/>
            <ac:picMk id="7" creationId="{693B0631-9A52-41AC-C1BA-47BFEC7429BE}"/>
          </ac:picMkLst>
        </pc:picChg>
      </pc:sldChg>
      <pc:sldChg chg="modSp add">
        <pc:chgData name="Saiganesh Musthyala" userId="S::vm112@duke.edu::e6c79813-4b92-4544-9401-5f43376caaea" providerId="AD" clId="Web-{84C31D73-CCF7-4111-821B-E7F9112A34CC}" dt="2022-04-19T15:04:34.642" v="23" actId="1076"/>
        <pc:sldMkLst>
          <pc:docMk/>
          <pc:sldMk cId="1780058269" sldId="259"/>
        </pc:sldMkLst>
        <pc:spChg chg="mod">
          <ac:chgData name="Saiganesh Musthyala" userId="S::vm112@duke.edu::e6c79813-4b92-4544-9401-5f43376caaea" providerId="AD" clId="Web-{84C31D73-CCF7-4111-821B-E7F9112A34CC}" dt="2022-04-19T15:04:34.642" v="23" actId="1076"/>
          <ac:spMkLst>
            <pc:docMk/>
            <pc:sldMk cId="1780058269" sldId="259"/>
            <ac:spMk id="106" creationId="{00000000-0000-0000-0000-000000000000}"/>
          </ac:spMkLst>
        </pc:spChg>
      </pc:sldChg>
      <pc:sldChg chg="modSp new">
        <pc:chgData name="Saiganesh Musthyala" userId="S::vm112@duke.edu::e6c79813-4b92-4544-9401-5f43376caaea" providerId="AD" clId="Web-{84C31D73-CCF7-4111-821B-E7F9112A34CC}" dt="2022-04-19T15:05:02.190" v="33" actId="20577"/>
        <pc:sldMkLst>
          <pc:docMk/>
          <pc:sldMk cId="3521073850" sldId="260"/>
        </pc:sldMkLst>
        <pc:spChg chg="mod">
          <ac:chgData name="Saiganesh Musthyala" userId="S::vm112@duke.edu::e6c79813-4b92-4544-9401-5f43376caaea" providerId="AD" clId="Web-{84C31D73-CCF7-4111-821B-E7F9112A34CC}" dt="2022-04-19T15:05:02.190" v="33" actId="20577"/>
          <ac:spMkLst>
            <pc:docMk/>
            <pc:sldMk cId="3521073850" sldId="260"/>
            <ac:spMk id="2" creationId="{0BFB2C5C-9E5F-9B8A-6509-B34F04C04B2F}"/>
          </ac:spMkLst>
        </pc:spChg>
      </pc:sldChg>
    </pc:docChg>
  </pc:docChgLst>
  <pc:docChgLst>
    <pc:chgData name="James Chung" userId="S::jc838@duke.edu::7a344328-a7bc-48ce-ab44-f8792631de13" providerId="AD" clId="Web-{B3562550-DDD8-4E5B-BABD-48A579C21B09}"/>
    <pc:docChg chg="mod addSld modSld sldOrd">
      <pc:chgData name="James Chung" userId="S::jc838@duke.edu::7a344328-a7bc-48ce-ab44-f8792631de13" providerId="AD" clId="Web-{B3562550-DDD8-4E5B-BABD-48A579C21B09}" dt="2022-04-20T17:37:38.621" v="940"/>
      <pc:docMkLst>
        <pc:docMk/>
      </pc:docMkLst>
      <pc:sldChg chg="modSp">
        <pc:chgData name="James Chung" userId="S::jc838@duke.edu::7a344328-a7bc-48ce-ab44-f8792631de13" providerId="AD" clId="Web-{B3562550-DDD8-4E5B-BABD-48A579C21B09}" dt="2022-04-20T16:44:24.338" v="508" actId="20577"/>
        <pc:sldMkLst>
          <pc:docMk/>
          <pc:sldMk cId="3521073850" sldId="260"/>
        </pc:sldMkLst>
        <pc:spChg chg="mod">
          <ac:chgData name="James Chung" userId="S::jc838@duke.edu::7a344328-a7bc-48ce-ab44-f8792631de13" providerId="AD" clId="Web-{B3562550-DDD8-4E5B-BABD-48A579C21B09}" dt="2022-04-20T16:44:24.338" v="508" actId="20577"/>
          <ac:spMkLst>
            <pc:docMk/>
            <pc:sldMk cId="3521073850" sldId="260"/>
            <ac:spMk id="3" creationId="{2C4F7C3F-D2BB-CEC2-25DE-4E140E5203EB}"/>
          </ac:spMkLst>
        </pc:spChg>
      </pc:sldChg>
      <pc:sldChg chg="modSp addCm">
        <pc:chgData name="James Chung" userId="S::jc838@duke.edu::7a344328-a7bc-48ce-ab44-f8792631de13" providerId="AD" clId="Web-{B3562550-DDD8-4E5B-BABD-48A579C21B09}" dt="2022-04-20T16:59:34.553" v="588" actId="20577"/>
        <pc:sldMkLst>
          <pc:docMk/>
          <pc:sldMk cId="1477678431" sldId="263"/>
        </pc:sldMkLst>
        <pc:spChg chg="mod">
          <ac:chgData name="James Chung" userId="S::jc838@duke.edu::7a344328-a7bc-48ce-ab44-f8792631de13" providerId="AD" clId="Web-{B3562550-DDD8-4E5B-BABD-48A579C21B09}" dt="2022-04-20T16:59:34.553" v="588" actId="20577"/>
          <ac:spMkLst>
            <pc:docMk/>
            <pc:sldMk cId="1477678431" sldId="263"/>
            <ac:spMk id="3" creationId="{E6DE7830-5948-652D-FBBE-226A35CA23C2}"/>
          </ac:spMkLst>
        </pc:spChg>
      </pc:sldChg>
      <pc:sldChg chg="addSp delSp modSp">
        <pc:chgData name="James Chung" userId="S::jc838@duke.edu::7a344328-a7bc-48ce-ab44-f8792631de13" providerId="AD" clId="Web-{B3562550-DDD8-4E5B-BABD-48A579C21B09}" dt="2022-04-20T16:42:01.881" v="496"/>
        <pc:sldMkLst>
          <pc:docMk/>
          <pc:sldMk cId="3214236702" sldId="273"/>
        </pc:sldMkLst>
        <pc:spChg chg="del mod">
          <ac:chgData name="James Chung" userId="S::jc838@duke.edu::7a344328-a7bc-48ce-ab44-f8792631de13" providerId="AD" clId="Web-{B3562550-DDD8-4E5B-BABD-48A579C21B09}" dt="2022-04-20T16:34:41.711" v="89"/>
          <ac:spMkLst>
            <pc:docMk/>
            <pc:sldMk cId="3214236702" sldId="273"/>
            <ac:spMk id="3" creationId="{73750A17-A67D-2757-D2BB-AC597031A9F8}"/>
          </ac:spMkLst>
        </pc:spChg>
        <pc:spChg chg="add del mod">
          <ac:chgData name="James Chung" userId="S::jc838@duke.edu::7a344328-a7bc-48ce-ab44-f8792631de13" providerId="AD" clId="Web-{B3562550-DDD8-4E5B-BABD-48A579C21B09}" dt="2022-04-20T16:34:54.743" v="90"/>
          <ac:spMkLst>
            <pc:docMk/>
            <pc:sldMk cId="3214236702" sldId="273"/>
            <ac:spMk id="6" creationId="{80DCE570-EC49-ED56-CFAA-506D93D51C0F}"/>
          </ac:spMkLst>
        </pc:spChg>
        <pc:graphicFrameChg chg="add mod modGraphic">
          <ac:chgData name="James Chung" userId="S::jc838@duke.edu::7a344328-a7bc-48ce-ab44-f8792631de13" providerId="AD" clId="Web-{B3562550-DDD8-4E5B-BABD-48A579C21B09}" dt="2022-04-20T16:42:01.881" v="496"/>
          <ac:graphicFrameMkLst>
            <pc:docMk/>
            <pc:sldMk cId="3214236702" sldId="273"/>
            <ac:graphicFrameMk id="4" creationId="{536C7D7A-C022-EA93-F8B4-212F943FCEEB}"/>
          </ac:graphicFrameMkLst>
        </pc:graphicFrameChg>
      </pc:sldChg>
      <pc:sldChg chg="modSp">
        <pc:chgData name="James Chung" userId="S::jc838@duke.edu::7a344328-a7bc-48ce-ab44-f8792631de13" providerId="AD" clId="Web-{B3562550-DDD8-4E5B-BABD-48A579C21B09}" dt="2022-04-20T17:06:21.690" v="705" actId="20577"/>
        <pc:sldMkLst>
          <pc:docMk/>
          <pc:sldMk cId="3989089016" sldId="279"/>
        </pc:sldMkLst>
        <pc:spChg chg="mod">
          <ac:chgData name="James Chung" userId="S::jc838@duke.edu::7a344328-a7bc-48ce-ab44-f8792631de13" providerId="AD" clId="Web-{B3562550-DDD8-4E5B-BABD-48A579C21B09}" dt="2022-04-20T17:06:21.690" v="705" actId="20577"/>
          <ac:spMkLst>
            <pc:docMk/>
            <pc:sldMk cId="3989089016" sldId="279"/>
            <ac:spMk id="3" creationId="{5831AA9D-8072-C3A0-E0F0-A40562C5548A}"/>
          </ac:spMkLst>
        </pc:spChg>
      </pc:sldChg>
      <pc:sldChg chg="modSp">
        <pc:chgData name="James Chung" userId="S::jc838@duke.edu::7a344328-a7bc-48ce-ab44-f8792631de13" providerId="AD" clId="Web-{B3562550-DDD8-4E5B-BABD-48A579C21B09}" dt="2022-04-20T16:33:18.068" v="25" actId="20577"/>
        <pc:sldMkLst>
          <pc:docMk/>
          <pc:sldMk cId="1487168659" sldId="287"/>
        </pc:sldMkLst>
        <pc:spChg chg="mod">
          <ac:chgData name="James Chung" userId="S::jc838@duke.edu::7a344328-a7bc-48ce-ab44-f8792631de13" providerId="AD" clId="Web-{B3562550-DDD8-4E5B-BABD-48A579C21B09}" dt="2022-04-20T16:33:18.068" v="25" actId="20577"/>
          <ac:spMkLst>
            <pc:docMk/>
            <pc:sldMk cId="1487168659" sldId="287"/>
            <ac:spMk id="3" creationId="{C4FBADE9-C30D-5BF0-1A3E-60E1FE80833F}"/>
          </ac:spMkLst>
        </pc:spChg>
      </pc:sldChg>
      <pc:sldChg chg="modSp">
        <pc:chgData name="James Chung" userId="S::jc838@duke.edu::7a344328-a7bc-48ce-ab44-f8792631de13" providerId="AD" clId="Web-{B3562550-DDD8-4E5B-BABD-48A579C21B09}" dt="2022-04-20T17:01:07.837" v="609" actId="20577"/>
        <pc:sldMkLst>
          <pc:docMk/>
          <pc:sldMk cId="2512068787" sldId="292"/>
        </pc:sldMkLst>
        <pc:spChg chg="mod">
          <ac:chgData name="James Chung" userId="S::jc838@duke.edu::7a344328-a7bc-48ce-ab44-f8792631de13" providerId="AD" clId="Web-{B3562550-DDD8-4E5B-BABD-48A579C21B09}" dt="2022-04-20T17:01:07.837" v="609" actId="20577"/>
          <ac:spMkLst>
            <pc:docMk/>
            <pc:sldMk cId="2512068787" sldId="292"/>
            <ac:spMk id="3" creationId="{B4E1D94A-D1EC-751B-19C5-82D66B648DF5}"/>
          </ac:spMkLst>
        </pc:spChg>
      </pc:sldChg>
      <pc:sldChg chg="addSp modSp addCm">
        <pc:chgData name="James Chung" userId="S::jc838@duke.edu::7a344328-a7bc-48ce-ab44-f8792631de13" providerId="AD" clId="Web-{B3562550-DDD8-4E5B-BABD-48A579C21B09}" dt="2022-04-20T17:34:17.162" v="859" actId="1076"/>
        <pc:sldMkLst>
          <pc:docMk/>
          <pc:sldMk cId="575781569" sldId="293"/>
        </pc:sldMkLst>
        <pc:spChg chg="mod">
          <ac:chgData name="James Chung" userId="S::jc838@duke.edu::7a344328-a7bc-48ce-ab44-f8792631de13" providerId="AD" clId="Web-{B3562550-DDD8-4E5B-BABD-48A579C21B09}" dt="2022-04-20T17:34:06.537" v="857" actId="20577"/>
          <ac:spMkLst>
            <pc:docMk/>
            <pc:sldMk cId="575781569" sldId="293"/>
            <ac:spMk id="2" creationId="{E748DF33-9C12-C01C-7775-EA03AD6DFE72}"/>
          </ac:spMkLst>
        </pc:spChg>
        <pc:spChg chg="add mod">
          <ac:chgData name="James Chung" userId="S::jc838@duke.edu::7a344328-a7bc-48ce-ab44-f8792631de13" providerId="AD" clId="Web-{B3562550-DDD8-4E5B-BABD-48A579C21B09}" dt="2022-04-20T17:34:17.162" v="859" actId="1076"/>
          <ac:spMkLst>
            <pc:docMk/>
            <pc:sldMk cId="575781569" sldId="293"/>
            <ac:spMk id="3" creationId="{D5C5D65B-A76C-DBDA-F239-62FF8A3D8545}"/>
          </ac:spMkLst>
        </pc:spChg>
        <pc:picChg chg="mod">
          <ac:chgData name="James Chung" userId="S::jc838@duke.edu::7a344328-a7bc-48ce-ab44-f8792631de13" providerId="AD" clId="Web-{B3562550-DDD8-4E5B-BABD-48A579C21B09}" dt="2022-04-20T17:02:40.808" v="649" actId="1076"/>
          <ac:picMkLst>
            <pc:docMk/>
            <pc:sldMk cId="575781569" sldId="293"/>
            <ac:picMk id="6" creationId="{A6F87779-AB92-8433-272C-86589922F625}"/>
          </ac:picMkLst>
        </pc:picChg>
      </pc:sldChg>
      <pc:sldChg chg="addSp modCm">
        <pc:chgData name="James Chung" userId="S::jc838@duke.edu::7a344328-a7bc-48ce-ab44-f8792631de13" providerId="AD" clId="Web-{B3562550-DDD8-4E5B-BABD-48A579C21B09}" dt="2022-04-20T17:37:38.621" v="940"/>
        <pc:sldMkLst>
          <pc:docMk/>
          <pc:sldMk cId="1477216505" sldId="294"/>
        </pc:sldMkLst>
        <pc:spChg chg="add">
          <ac:chgData name="James Chung" userId="S::jc838@duke.edu::7a344328-a7bc-48ce-ab44-f8792631de13" providerId="AD" clId="Web-{B3562550-DDD8-4E5B-BABD-48A579C21B09}" dt="2022-04-20T17:37:38.621" v="940"/>
          <ac:spMkLst>
            <pc:docMk/>
            <pc:sldMk cId="1477216505" sldId="294"/>
            <ac:spMk id="3" creationId="{9E988111-DA50-8199-D5F4-00F6637F6043}"/>
          </ac:spMkLst>
        </pc:spChg>
      </pc:sldChg>
      <pc:sldChg chg="addSp modSp">
        <pc:chgData name="James Chung" userId="S::jc838@duke.edu::7a344328-a7bc-48ce-ab44-f8792631de13" providerId="AD" clId="Web-{B3562550-DDD8-4E5B-BABD-48A579C21B09}" dt="2022-04-20T17:08:01.349" v="781" actId="1076"/>
        <pc:sldMkLst>
          <pc:docMk/>
          <pc:sldMk cId="729235749" sldId="297"/>
        </pc:sldMkLst>
        <pc:spChg chg="add mod">
          <ac:chgData name="James Chung" userId="S::jc838@duke.edu::7a344328-a7bc-48ce-ab44-f8792631de13" providerId="AD" clId="Web-{B3562550-DDD8-4E5B-BABD-48A579C21B09}" dt="2022-04-20T17:08:01.349" v="781" actId="1076"/>
          <ac:spMkLst>
            <pc:docMk/>
            <pc:sldMk cId="729235749" sldId="297"/>
            <ac:spMk id="3" creationId="{C00F6CFF-F407-F966-AABD-9EB3E44509CA}"/>
          </ac:spMkLst>
        </pc:spChg>
      </pc:sldChg>
      <pc:sldChg chg="addSp delSp modSp">
        <pc:chgData name="James Chung" userId="S::jc838@duke.edu::7a344328-a7bc-48ce-ab44-f8792631de13" providerId="AD" clId="Web-{B3562550-DDD8-4E5B-BABD-48A579C21B09}" dt="2022-04-20T17:37:35.965" v="939"/>
        <pc:sldMkLst>
          <pc:docMk/>
          <pc:sldMk cId="1466940381" sldId="298"/>
        </pc:sldMkLst>
        <pc:spChg chg="del mod">
          <ac:chgData name="James Chung" userId="S::jc838@duke.edu::7a344328-a7bc-48ce-ab44-f8792631de13" providerId="AD" clId="Web-{B3562550-DDD8-4E5B-BABD-48A579C21B09}" dt="2022-04-20T17:08:57.742" v="784"/>
          <ac:spMkLst>
            <pc:docMk/>
            <pc:sldMk cId="1466940381" sldId="298"/>
            <ac:spMk id="3" creationId="{B44375A2-D263-BAE1-45CA-01DAFACB33ED}"/>
          </ac:spMkLst>
        </pc:spChg>
        <pc:spChg chg="add">
          <ac:chgData name="James Chung" userId="S::jc838@duke.edu::7a344328-a7bc-48ce-ab44-f8792631de13" providerId="AD" clId="Web-{B3562550-DDD8-4E5B-BABD-48A579C21B09}" dt="2022-04-20T17:37:35.965" v="939"/>
          <ac:spMkLst>
            <pc:docMk/>
            <pc:sldMk cId="1466940381" sldId="298"/>
            <ac:spMk id="6" creationId="{1B854E33-E516-C21B-E7CC-2075513915A7}"/>
          </ac:spMkLst>
        </pc:spChg>
      </pc:sldChg>
      <pc:sldChg chg="addSp modSp ord">
        <pc:chgData name="James Chung" userId="S::jc838@duke.edu::7a344328-a7bc-48ce-ab44-f8792631de13" providerId="AD" clId="Web-{B3562550-DDD8-4E5B-BABD-48A579C21B09}" dt="2022-04-20T17:36:00.618" v="920" actId="1076"/>
        <pc:sldMkLst>
          <pc:docMk/>
          <pc:sldMk cId="2961132065" sldId="299"/>
        </pc:sldMkLst>
        <pc:spChg chg="add mod">
          <ac:chgData name="James Chung" userId="S::jc838@duke.edu::7a344328-a7bc-48ce-ab44-f8792631de13" providerId="AD" clId="Web-{B3562550-DDD8-4E5B-BABD-48A579C21B09}" dt="2022-04-20T17:36:00.618" v="920" actId="1076"/>
          <ac:spMkLst>
            <pc:docMk/>
            <pc:sldMk cId="2961132065" sldId="299"/>
            <ac:spMk id="3" creationId="{7CE789BD-517B-AC98-E49D-C974397F33E3}"/>
          </ac:spMkLst>
        </pc:spChg>
        <pc:picChg chg="add mod">
          <ac:chgData name="James Chung" userId="S::jc838@duke.edu::7a344328-a7bc-48ce-ab44-f8792631de13" providerId="AD" clId="Web-{B3562550-DDD8-4E5B-BABD-48A579C21B09}" dt="2022-04-20T17:34:51.975" v="863" actId="1076"/>
          <ac:picMkLst>
            <pc:docMk/>
            <pc:sldMk cId="2961132065" sldId="299"/>
            <ac:picMk id="6" creationId="{D1F3C63F-6228-FDF4-78BF-D849B9754206}"/>
          </ac:picMkLst>
        </pc:picChg>
      </pc:sldChg>
      <pc:sldChg chg="addSp modSp">
        <pc:chgData name="James Chung" userId="S::jc838@duke.edu::7a344328-a7bc-48ce-ab44-f8792631de13" providerId="AD" clId="Web-{B3562550-DDD8-4E5B-BABD-48A579C21B09}" dt="2022-04-20T17:37:34.246" v="938" actId="1076"/>
        <pc:sldMkLst>
          <pc:docMk/>
          <pc:sldMk cId="222798047" sldId="300"/>
        </pc:sldMkLst>
        <pc:spChg chg="add mod">
          <ac:chgData name="James Chung" userId="S::jc838@duke.edu::7a344328-a7bc-48ce-ab44-f8792631de13" providerId="AD" clId="Web-{B3562550-DDD8-4E5B-BABD-48A579C21B09}" dt="2022-04-20T17:37:34.246" v="938" actId="1076"/>
          <ac:spMkLst>
            <pc:docMk/>
            <pc:sldMk cId="222798047" sldId="300"/>
            <ac:spMk id="3" creationId="{DDFBA797-2D17-B12F-8B7F-ECA2A6F12889}"/>
          </ac:spMkLst>
        </pc:spChg>
      </pc:sldChg>
      <pc:sldChg chg="modSp">
        <pc:chgData name="James Chung" userId="S::jc838@duke.edu::7a344328-a7bc-48ce-ab44-f8792631de13" providerId="AD" clId="Web-{B3562550-DDD8-4E5B-BABD-48A579C21B09}" dt="2022-04-20T17:10:05.540" v="786" actId="20577"/>
        <pc:sldMkLst>
          <pc:docMk/>
          <pc:sldMk cId="1404772222" sldId="301"/>
        </pc:sldMkLst>
        <pc:spChg chg="mod">
          <ac:chgData name="James Chung" userId="S::jc838@duke.edu::7a344328-a7bc-48ce-ab44-f8792631de13" providerId="AD" clId="Web-{B3562550-DDD8-4E5B-BABD-48A579C21B09}" dt="2022-04-20T17:10:05.540" v="786" actId="20577"/>
          <ac:spMkLst>
            <pc:docMk/>
            <pc:sldMk cId="1404772222" sldId="301"/>
            <ac:spMk id="2" creationId="{338242A8-669F-00DF-FB01-D8C05B995514}"/>
          </ac:spMkLst>
        </pc:spChg>
      </pc:sldChg>
      <pc:sldChg chg="addSp modSp ord">
        <pc:chgData name="James Chung" userId="S::jc838@duke.edu::7a344328-a7bc-48ce-ab44-f8792631de13" providerId="AD" clId="Web-{B3562550-DDD8-4E5B-BABD-48A579C21B09}" dt="2022-04-20T17:36:45.651" v="933" actId="20577"/>
        <pc:sldMkLst>
          <pc:docMk/>
          <pc:sldMk cId="1722081582" sldId="303"/>
        </pc:sldMkLst>
        <pc:spChg chg="mod">
          <ac:chgData name="James Chung" userId="S::jc838@duke.edu::7a344328-a7bc-48ce-ab44-f8792631de13" providerId="AD" clId="Web-{B3562550-DDD8-4E5B-BABD-48A579C21B09}" dt="2022-04-20T17:29:24.325" v="788" actId="20577"/>
          <ac:spMkLst>
            <pc:docMk/>
            <pc:sldMk cId="1722081582" sldId="303"/>
            <ac:spMk id="2" creationId="{12B415FD-CFD0-F448-2FB7-69080A734C98}"/>
          </ac:spMkLst>
        </pc:spChg>
        <pc:spChg chg="add mod">
          <ac:chgData name="James Chung" userId="S::jc838@duke.edu::7a344328-a7bc-48ce-ab44-f8792631de13" providerId="AD" clId="Web-{B3562550-DDD8-4E5B-BABD-48A579C21B09}" dt="2022-04-20T17:36:45.651" v="933" actId="20577"/>
          <ac:spMkLst>
            <pc:docMk/>
            <pc:sldMk cId="1722081582" sldId="303"/>
            <ac:spMk id="3" creationId="{741BA81D-68CC-169F-0158-C40D75A97343}"/>
          </ac:spMkLst>
        </pc:spChg>
      </pc:sldChg>
      <pc:sldChg chg="modSp add replId">
        <pc:chgData name="James Chung" userId="S::jc838@duke.edu::7a344328-a7bc-48ce-ab44-f8792631de13" providerId="AD" clId="Web-{B3562550-DDD8-4E5B-BABD-48A579C21B09}" dt="2022-04-20T17:33:18.894" v="842" actId="20577"/>
        <pc:sldMkLst>
          <pc:docMk/>
          <pc:sldMk cId="3511463763" sldId="306"/>
        </pc:sldMkLst>
        <pc:spChg chg="mod">
          <ac:chgData name="James Chung" userId="S::jc838@duke.edu::7a344328-a7bc-48ce-ab44-f8792631de13" providerId="AD" clId="Web-{B3562550-DDD8-4E5B-BABD-48A579C21B09}" dt="2022-04-20T17:33:18.894" v="842" actId="20577"/>
          <ac:spMkLst>
            <pc:docMk/>
            <pc:sldMk cId="3511463763" sldId="306"/>
            <ac:spMk id="2" creationId="{1025D26B-67CF-BB16-9710-6A5F954F44CC}"/>
          </ac:spMkLst>
        </pc:spChg>
        <pc:picChg chg="mod">
          <ac:chgData name="James Chung" userId="S::jc838@duke.edu::7a344328-a7bc-48ce-ab44-f8792631de13" providerId="AD" clId="Web-{B3562550-DDD8-4E5B-BABD-48A579C21B09}" dt="2022-04-20T17:30:36.796" v="792" actId="14100"/>
          <ac:picMkLst>
            <pc:docMk/>
            <pc:sldMk cId="3511463763" sldId="306"/>
            <ac:picMk id="4" creationId="{FEC68075-6909-D319-F964-8B6ED807979E}"/>
          </ac:picMkLst>
        </pc:picChg>
      </pc:sldChg>
    </pc:docChg>
  </pc:docChgLst>
  <pc:docChgLst>
    <pc:chgData name="Cynthia Xu" userId="S::yx221@duke.edu::a023d462-0134-4ead-8998-76e83f6bcce6" providerId="AD" clId="Web-{E4F1C4E5-F08C-43F0-802F-695F9D5EDCE1}"/>
    <pc:docChg chg="addSld delSld modSld sldOrd">
      <pc:chgData name="Cynthia Xu" userId="S::yx221@duke.edu::a023d462-0134-4ead-8998-76e83f6bcce6" providerId="AD" clId="Web-{E4F1C4E5-F08C-43F0-802F-695F9D5EDCE1}" dt="2022-04-19T16:01:32.499" v="697" actId="20577"/>
      <pc:docMkLst>
        <pc:docMk/>
      </pc:docMkLst>
      <pc:sldChg chg="addSp delSp modSp">
        <pc:chgData name="Cynthia Xu" userId="S::yx221@duke.edu::a023d462-0134-4ead-8998-76e83f6bcce6" providerId="AD" clId="Web-{E4F1C4E5-F08C-43F0-802F-695F9D5EDCE1}" dt="2022-04-19T15:53:30.484" v="365" actId="1076"/>
        <pc:sldMkLst>
          <pc:docMk/>
          <pc:sldMk cId="0" sldId="257"/>
        </pc:sldMkLst>
        <pc:spChg chg="add mod">
          <ac:chgData name="Cynthia Xu" userId="S::yx221@duke.edu::a023d462-0134-4ead-8998-76e83f6bcce6" providerId="AD" clId="Web-{E4F1C4E5-F08C-43F0-802F-695F9D5EDCE1}" dt="2022-04-19T15:21:17.832" v="91" actId="1076"/>
          <ac:spMkLst>
            <pc:docMk/>
            <pc:sldMk cId="0" sldId="257"/>
            <ac:spMk id="9" creationId="{0E22773A-B25B-2A99-ECC3-789EEF21CC3D}"/>
          </ac:spMkLst>
        </pc:spChg>
        <pc:spChg chg="add mod">
          <ac:chgData name="Cynthia Xu" userId="S::yx221@duke.edu::a023d462-0134-4ead-8998-76e83f6bcce6" providerId="AD" clId="Web-{E4F1C4E5-F08C-43F0-802F-695F9D5EDCE1}" dt="2022-04-19T15:21:29.942" v="96" actId="1076"/>
          <ac:spMkLst>
            <pc:docMk/>
            <pc:sldMk cId="0" sldId="257"/>
            <ac:spMk id="11" creationId="{B6CE1F70-17D8-589C-BF2D-58FDB6C56B24}"/>
          </ac:spMkLst>
        </pc:spChg>
        <pc:spChg chg="add mod">
          <ac:chgData name="Cynthia Xu" userId="S::yx221@duke.edu::a023d462-0134-4ead-8998-76e83f6bcce6" providerId="AD" clId="Web-{E4F1C4E5-F08C-43F0-802F-695F9D5EDCE1}" dt="2022-04-19T15:53:22.062" v="364" actId="1076"/>
          <ac:spMkLst>
            <pc:docMk/>
            <pc:sldMk cId="0" sldId="257"/>
            <ac:spMk id="12" creationId="{32196B7E-F39D-D8AF-CA28-72284EE70EC8}"/>
          </ac:spMkLst>
        </pc:spChg>
        <pc:spChg chg="add del mod">
          <ac:chgData name="Cynthia Xu" userId="S::yx221@duke.edu::a023d462-0134-4ead-8998-76e83f6bcce6" providerId="AD" clId="Web-{E4F1C4E5-F08C-43F0-802F-695F9D5EDCE1}" dt="2022-04-19T15:21:02.457" v="84"/>
          <ac:spMkLst>
            <pc:docMk/>
            <pc:sldMk cId="0" sldId="257"/>
            <ac:spMk id="13" creationId="{0BCE41B8-0204-10F3-E19A-B96258067738}"/>
          </ac:spMkLst>
        </pc:spChg>
        <pc:spChg chg="add mod">
          <ac:chgData name="Cynthia Xu" userId="S::yx221@duke.edu::a023d462-0134-4ead-8998-76e83f6bcce6" providerId="AD" clId="Web-{E4F1C4E5-F08C-43F0-802F-695F9D5EDCE1}" dt="2022-04-19T15:53:30.484" v="365" actId="1076"/>
          <ac:spMkLst>
            <pc:docMk/>
            <pc:sldMk cId="0" sldId="257"/>
            <ac:spMk id="14" creationId="{27471E4C-07FA-962D-A1FC-ECF2B8B18B5F}"/>
          </ac:spMkLst>
        </pc:spChg>
        <pc:spChg chg="add mod">
          <ac:chgData name="Cynthia Xu" userId="S::yx221@duke.edu::a023d462-0134-4ead-8998-76e83f6bcce6" providerId="AD" clId="Web-{E4F1C4E5-F08C-43F0-802F-695F9D5EDCE1}" dt="2022-04-19T15:20:32.471" v="71" actId="1076"/>
          <ac:spMkLst>
            <pc:docMk/>
            <pc:sldMk cId="0" sldId="257"/>
            <ac:spMk id="15" creationId="{804FC6BF-CF9F-B818-A46D-DC3FB107AC24}"/>
          </ac:spMkLst>
        </pc:spChg>
        <pc:picChg chg="add mod">
          <ac:chgData name="Cynthia Xu" userId="S::yx221@duke.edu::a023d462-0134-4ead-8998-76e83f6bcce6" providerId="AD" clId="Web-{E4F1C4E5-F08C-43F0-802F-695F9D5EDCE1}" dt="2022-04-19T15:53:15.406" v="362" actId="1076"/>
          <ac:picMkLst>
            <pc:docMk/>
            <pc:sldMk cId="0" sldId="257"/>
            <ac:picMk id="2" creationId="{417F2171-325B-EF72-F323-995B89C6F830}"/>
          </ac:picMkLst>
        </pc:picChg>
        <pc:picChg chg="add mod">
          <ac:chgData name="Cynthia Xu" userId="S::yx221@duke.edu::a023d462-0134-4ead-8998-76e83f6bcce6" providerId="AD" clId="Web-{E4F1C4E5-F08C-43F0-802F-695F9D5EDCE1}" dt="2022-04-19T15:20:00.642" v="59" actId="14100"/>
          <ac:picMkLst>
            <pc:docMk/>
            <pc:sldMk cId="0" sldId="257"/>
            <ac:picMk id="3" creationId="{B7D04A20-6D9E-B2DC-3672-1717243D123A}"/>
          </ac:picMkLst>
        </pc:picChg>
        <pc:picChg chg="add mod modCrop">
          <ac:chgData name="Cynthia Xu" userId="S::yx221@duke.edu::a023d462-0134-4ead-8998-76e83f6bcce6" providerId="AD" clId="Web-{E4F1C4E5-F08C-43F0-802F-695F9D5EDCE1}" dt="2022-04-19T15:15:44.463" v="23" actId="14100"/>
          <ac:picMkLst>
            <pc:docMk/>
            <pc:sldMk cId="0" sldId="257"/>
            <ac:picMk id="4" creationId="{040D0C72-E1C8-B302-4D0A-09F690F0D571}"/>
          </ac:picMkLst>
        </pc:picChg>
        <pc:picChg chg="add del mod modCrop">
          <ac:chgData name="Cynthia Xu" userId="S::yx221@duke.edu::a023d462-0134-4ead-8998-76e83f6bcce6" providerId="AD" clId="Web-{E4F1C4E5-F08C-43F0-802F-695F9D5EDCE1}" dt="2022-04-19T15:16:22.855" v="29"/>
          <ac:picMkLst>
            <pc:docMk/>
            <pc:sldMk cId="0" sldId="257"/>
            <ac:picMk id="5" creationId="{4DC5364D-DED7-FBE5-3E9F-4A8F35BDEAFE}"/>
          </ac:picMkLst>
        </pc:picChg>
        <pc:picChg chg="add del mod modCrop">
          <ac:chgData name="Cynthia Xu" userId="S::yx221@duke.edu::a023d462-0134-4ead-8998-76e83f6bcce6" providerId="AD" clId="Web-{E4F1C4E5-F08C-43F0-802F-695F9D5EDCE1}" dt="2022-04-19T15:18:23.718" v="46"/>
          <ac:picMkLst>
            <pc:docMk/>
            <pc:sldMk cId="0" sldId="257"/>
            <ac:picMk id="6" creationId="{551468AD-716D-28F5-C356-349D87294D9C}"/>
          </ac:picMkLst>
        </pc:picChg>
        <pc:picChg chg="mod modCrop">
          <ac:chgData name="Cynthia Xu" userId="S::yx221@duke.edu::a023d462-0134-4ead-8998-76e83f6bcce6" providerId="AD" clId="Web-{E4F1C4E5-F08C-43F0-802F-695F9D5EDCE1}" dt="2022-04-19T15:19:30.704" v="57" actId="1076"/>
          <ac:picMkLst>
            <pc:docMk/>
            <pc:sldMk cId="0" sldId="257"/>
            <ac:picMk id="7" creationId="{693B0631-9A52-41AC-C1BA-47BFEC7429BE}"/>
          </ac:picMkLst>
        </pc:picChg>
        <pc:picChg chg="add mod modCrop">
          <ac:chgData name="Cynthia Xu" userId="S::yx221@duke.edu::a023d462-0134-4ead-8998-76e83f6bcce6" providerId="AD" clId="Web-{E4F1C4E5-F08C-43F0-802F-695F9D5EDCE1}" dt="2022-04-19T15:53:11.968" v="361" actId="1076"/>
          <ac:picMkLst>
            <pc:docMk/>
            <pc:sldMk cId="0" sldId="257"/>
            <ac:picMk id="8" creationId="{0338AF16-088F-D084-A406-B783F5AE33B3}"/>
          </ac:picMkLst>
        </pc:picChg>
      </pc:sldChg>
      <pc:sldChg chg="modSp">
        <pc:chgData name="Cynthia Xu" userId="S::yx221@duke.edu::a023d462-0134-4ead-8998-76e83f6bcce6" providerId="AD" clId="Web-{E4F1C4E5-F08C-43F0-802F-695F9D5EDCE1}" dt="2022-04-19T15:30:29.911" v="235" actId="20577"/>
        <pc:sldMkLst>
          <pc:docMk/>
          <pc:sldMk cId="0" sldId="258"/>
        </pc:sldMkLst>
        <pc:spChg chg="mod">
          <ac:chgData name="Cynthia Xu" userId="S::yx221@duke.edu::a023d462-0134-4ead-8998-76e83f6bcce6" providerId="AD" clId="Web-{E4F1C4E5-F08C-43F0-802F-695F9D5EDCE1}" dt="2022-04-19T15:30:29.911" v="235" actId="20577"/>
          <ac:spMkLst>
            <pc:docMk/>
            <pc:sldMk cId="0" sldId="258"/>
            <ac:spMk id="118" creationId="{00000000-0000-0000-0000-000000000000}"/>
          </ac:spMkLst>
        </pc:spChg>
      </pc:sldChg>
      <pc:sldChg chg="addSp delSp modSp new ord">
        <pc:chgData name="Cynthia Xu" userId="S::yx221@duke.edu::a023d462-0134-4ead-8998-76e83f6bcce6" providerId="AD" clId="Web-{E4F1C4E5-F08C-43F0-802F-695F9D5EDCE1}" dt="2022-04-19T15:52:28.920" v="355" actId="20577"/>
        <pc:sldMkLst>
          <pc:docMk/>
          <pc:sldMk cId="817975347" sldId="261"/>
        </pc:sldMkLst>
        <pc:spChg chg="mod">
          <ac:chgData name="Cynthia Xu" userId="S::yx221@duke.edu::a023d462-0134-4ead-8998-76e83f6bcce6" providerId="AD" clId="Web-{E4F1C4E5-F08C-43F0-802F-695F9D5EDCE1}" dt="2022-04-19T15:40:50.305" v="286" actId="20577"/>
          <ac:spMkLst>
            <pc:docMk/>
            <pc:sldMk cId="817975347" sldId="261"/>
            <ac:spMk id="2" creationId="{86309177-5EB5-1A7A-EF28-B94B22A6354B}"/>
          </ac:spMkLst>
        </pc:spChg>
        <pc:spChg chg="mod">
          <ac:chgData name="Cynthia Xu" userId="S::yx221@duke.edu::a023d462-0134-4ead-8998-76e83f6bcce6" providerId="AD" clId="Web-{E4F1C4E5-F08C-43F0-802F-695F9D5EDCE1}" dt="2022-04-19T15:52:28.920" v="355" actId="20577"/>
          <ac:spMkLst>
            <pc:docMk/>
            <pc:sldMk cId="817975347" sldId="261"/>
            <ac:spMk id="3" creationId="{512059FE-975E-D250-C85B-7417016F1C5E}"/>
          </ac:spMkLst>
        </pc:spChg>
        <pc:picChg chg="add del mod">
          <ac:chgData name="Cynthia Xu" userId="S::yx221@duke.edu::a023d462-0134-4ead-8998-76e83f6bcce6" providerId="AD" clId="Web-{E4F1C4E5-F08C-43F0-802F-695F9D5EDCE1}" dt="2022-04-19T15:23:21.289" v="101"/>
          <ac:picMkLst>
            <pc:docMk/>
            <pc:sldMk cId="817975347" sldId="261"/>
            <ac:picMk id="4" creationId="{F89FCF85-CF1D-A3CE-B57F-177850704E29}"/>
          </ac:picMkLst>
        </pc:picChg>
      </pc:sldChg>
      <pc:sldChg chg="modSp new">
        <pc:chgData name="Cynthia Xu" userId="S::yx221@duke.edu::a023d462-0134-4ead-8998-76e83f6bcce6" providerId="AD" clId="Web-{E4F1C4E5-F08C-43F0-802F-695F9D5EDCE1}" dt="2022-04-19T15:26:14.263" v="137" actId="20577"/>
        <pc:sldMkLst>
          <pc:docMk/>
          <pc:sldMk cId="2181758891" sldId="262"/>
        </pc:sldMkLst>
        <pc:spChg chg="mod">
          <ac:chgData name="Cynthia Xu" userId="S::yx221@duke.edu::a023d462-0134-4ead-8998-76e83f6bcce6" providerId="AD" clId="Web-{E4F1C4E5-F08C-43F0-802F-695F9D5EDCE1}" dt="2022-04-19T15:26:14.263" v="137" actId="20577"/>
          <ac:spMkLst>
            <pc:docMk/>
            <pc:sldMk cId="2181758891" sldId="262"/>
            <ac:spMk id="2" creationId="{7688764D-64A0-CB17-2AE5-E99A8A9AF14A}"/>
          </ac:spMkLst>
        </pc:spChg>
        <pc:spChg chg="mod">
          <ac:chgData name="Cynthia Xu" userId="S::yx221@duke.edu::a023d462-0134-4ead-8998-76e83f6bcce6" providerId="AD" clId="Web-{E4F1C4E5-F08C-43F0-802F-695F9D5EDCE1}" dt="2022-04-19T15:26:05.232" v="134" actId="20577"/>
          <ac:spMkLst>
            <pc:docMk/>
            <pc:sldMk cId="2181758891" sldId="262"/>
            <ac:spMk id="3" creationId="{71873063-F977-F52A-BD3F-18921ACC500C}"/>
          </ac:spMkLst>
        </pc:spChg>
      </pc:sldChg>
      <pc:sldChg chg="modSp new">
        <pc:chgData name="Cynthia Xu" userId="S::yx221@duke.edu::a023d462-0134-4ead-8998-76e83f6bcce6" providerId="AD" clId="Web-{E4F1C4E5-F08C-43F0-802F-695F9D5EDCE1}" dt="2022-04-19T15:26:59.952" v="159" actId="20577"/>
        <pc:sldMkLst>
          <pc:docMk/>
          <pc:sldMk cId="1722466074" sldId="264"/>
        </pc:sldMkLst>
        <pc:spChg chg="mod">
          <ac:chgData name="Cynthia Xu" userId="S::yx221@duke.edu::a023d462-0134-4ead-8998-76e83f6bcce6" providerId="AD" clId="Web-{E4F1C4E5-F08C-43F0-802F-695F9D5EDCE1}" dt="2022-04-19T15:26:59.952" v="159" actId="20577"/>
          <ac:spMkLst>
            <pc:docMk/>
            <pc:sldMk cId="1722466074" sldId="264"/>
            <ac:spMk id="2" creationId="{71A4B28E-5D9E-2E30-DFDF-200B0961D4C2}"/>
          </ac:spMkLst>
        </pc:spChg>
      </pc:sldChg>
      <pc:sldChg chg="modSp add replId">
        <pc:chgData name="Cynthia Xu" userId="S::yx221@duke.edu::a023d462-0134-4ead-8998-76e83f6bcce6" providerId="AD" clId="Web-{E4F1C4E5-F08C-43F0-802F-695F9D5EDCE1}" dt="2022-04-19T15:27:09.062" v="165" actId="20577"/>
        <pc:sldMkLst>
          <pc:docMk/>
          <pc:sldMk cId="2653111710" sldId="265"/>
        </pc:sldMkLst>
        <pc:spChg chg="mod">
          <ac:chgData name="Cynthia Xu" userId="S::yx221@duke.edu::a023d462-0134-4ead-8998-76e83f6bcce6" providerId="AD" clId="Web-{E4F1C4E5-F08C-43F0-802F-695F9D5EDCE1}" dt="2022-04-19T15:27:09.062" v="165" actId="20577"/>
          <ac:spMkLst>
            <pc:docMk/>
            <pc:sldMk cId="2653111710" sldId="265"/>
            <ac:spMk id="2" creationId="{71A4B28E-5D9E-2E30-DFDF-200B0961D4C2}"/>
          </ac:spMkLst>
        </pc:spChg>
      </pc:sldChg>
      <pc:sldChg chg="modSp add replId">
        <pc:chgData name="Cynthia Xu" userId="S::yx221@duke.edu::a023d462-0134-4ead-8998-76e83f6bcce6" providerId="AD" clId="Web-{E4F1C4E5-F08C-43F0-802F-695F9D5EDCE1}" dt="2022-04-19T15:27:34.141" v="171" actId="14100"/>
        <pc:sldMkLst>
          <pc:docMk/>
          <pc:sldMk cId="3422402114" sldId="266"/>
        </pc:sldMkLst>
        <pc:spChg chg="mod">
          <ac:chgData name="Cynthia Xu" userId="S::yx221@duke.edu::a023d462-0134-4ead-8998-76e83f6bcce6" providerId="AD" clId="Web-{E4F1C4E5-F08C-43F0-802F-695F9D5EDCE1}" dt="2022-04-19T15:27:34.141" v="171" actId="14100"/>
          <ac:spMkLst>
            <pc:docMk/>
            <pc:sldMk cId="3422402114" sldId="266"/>
            <ac:spMk id="2" creationId="{71A4B28E-5D9E-2E30-DFDF-200B0961D4C2}"/>
          </ac:spMkLst>
        </pc:spChg>
      </pc:sldChg>
      <pc:sldChg chg="modSp add del replId">
        <pc:chgData name="Cynthia Xu" userId="S::yx221@duke.edu::a023d462-0134-4ead-8998-76e83f6bcce6" providerId="AD" clId="Web-{E4F1C4E5-F08C-43F0-802F-695F9D5EDCE1}" dt="2022-04-19T15:49:36.712" v="339"/>
        <pc:sldMkLst>
          <pc:docMk/>
          <pc:sldMk cId="3582975010" sldId="267"/>
        </pc:sldMkLst>
        <pc:spChg chg="mod">
          <ac:chgData name="Cynthia Xu" userId="S::yx221@duke.edu::a023d462-0134-4ead-8998-76e83f6bcce6" providerId="AD" clId="Web-{E4F1C4E5-F08C-43F0-802F-695F9D5EDCE1}" dt="2022-04-19T15:27:48.516" v="173" actId="1076"/>
          <ac:spMkLst>
            <pc:docMk/>
            <pc:sldMk cId="3582975010" sldId="267"/>
            <ac:spMk id="4" creationId="{57B3D683-3368-B3BA-8954-6FED6B4C06F7}"/>
          </ac:spMkLst>
        </pc:spChg>
      </pc:sldChg>
      <pc:sldChg chg="modSp add replId">
        <pc:chgData name="Cynthia Xu" userId="S::yx221@duke.edu::a023d462-0134-4ead-8998-76e83f6bcce6" providerId="AD" clId="Web-{E4F1C4E5-F08C-43F0-802F-695F9D5EDCE1}" dt="2022-04-19T15:28:03.595" v="181" actId="20577"/>
        <pc:sldMkLst>
          <pc:docMk/>
          <pc:sldMk cId="1849462044" sldId="268"/>
        </pc:sldMkLst>
        <pc:spChg chg="mod">
          <ac:chgData name="Cynthia Xu" userId="S::yx221@duke.edu::a023d462-0134-4ead-8998-76e83f6bcce6" providerId="AD" clId="Web-{E4F1C4E5-F08C-43F0-802F-695F9D5EDCE1}" dt="2022-04-19T15:28:03.595" v="181" actId="20577"/>
          <ac:spMkLst>
            <pc:docMk/>
            <pc:sldMk cId="1849462044" sldId="268"/>
            <ac:spMk id="2" creationId="{71A4B28E-5D9E-2E30-DFDF-200B0961D4C2}"/>
          </ac:spMkLst>
        </pc:spChg>
      </pc:sldChg>
      <pc:sldChg chg="modSp add replId">
        <pc:chgData name="Cynthia Xu" userId="S::yx221@duke.edu::a023d462-0134-4ead-8998-76e83f6bcce6" providerId="AD" clId="Web-{E4F1C4E5-F08C-43F0-802F-695F9D5EDCE1}" dt="2022-04-19T15:29:20.941" v="201" actId="20577"/>
        <pc:sldMkLst>
          <pc:docMk/>
          <pc:sldMk cId="1674252741" sldId="269"/>
        </pc:sldMkLst>
        <pc:spChg chg="mod">
          <ac:chgData name="Cynthia Xu" userId="S::yx221@duke.edu::a023d462-0134-4ead-8998-76e83f6bcce6" providerId="AD" clId="Web-{E4F1C4E5-F08C-43F0-802F-695F9D5EDCE1}" dt="2022-04-19T15:29:20.941" v="201" actId="20577"/>
          <ac:spMkLst>
            <pc:docMk/>
            <pc:sldMk cId="1674252741" sldId="269"/>
            <ac:spMk id="2" creationId="{71A4B28E-5D9E-2E30-DFDF-200B0961D4C2}"/>
          </ac:spMkLst>
        </pc:spChg>
      </pc:sldChg>
      <pc:sldChg chg="modSp add replId">
        <pc:chgData name="Cynthia Xu" userId="S::yx221@duke.edu::a023d462-0134-4ead-8998-76e83f6bcce6" providerId="AD" clId="Web-{E4F1C4E5-F08C-43F0-802F-695F9D5EDCE1}" dt="2022-04-19T15:28:15.579" v="184" actId="20577"/>
        <pc:sldMkLst>
          <pc:docMk/>
          <pc:sldMk cId="1857629694" sldId="270"/>
        </pc:sldMkLst>
        <pc:spChg chg="mod">
          <ac:chgData name="Cynthia Xu" userId="S::yx221@duke.edu::a023d462-0134-4ead-8998-76e83f6bcce6" providerId="AD" clId="Web-{E4F1C4E5-F08C-43F0-802F-695F9D5EDCE1}" dt="2022-04-19T15:28:15.579" v="184" actId="20577"/>
          <ac:spMkLst>
            <pc:docMk/>
            <pc:sldMk cId="1857629694" sldId="270"/>
            <ac:spMk id="2" creationId="{71A4B28E-5D9E-2E30-DFDF-200B0961D4C2}"/>
          </ac:spMkLst>
        </pc:spChg>
      </pc:sldChg>
      <pc:sldChg chg="modSp add replId">
        <pc:chgData name="Cynthia Xu" userId="S::yx221@duke.edu::a023d462-0134-4ead-8998-76e83f6bcce6" providerId="AD" clId="Web-{E4F1C4E5-F08C-43F0-802F-695F9D5EDCE1}" dt="2022-04-19T15:31:19.163" v="245" actId="20577"/>
        <pc:sldMkLst>
          <pc:docMk/>
          <pc:sldMk cId="854018359" sldId="271"/>
        </pc:sldMkLst>
        <pc:spChg chg="mod">
          <ac:chgData name="Cynthia Xu" userId="S::yx221@duke.edu::a023d462-0134-4ead-8998-76e83f6bcce6" providerId="AD" clId="Web-{E4F1C4E5-F08C-43F0-802F-695F9D5EDCE1}" dt="2022-04-19T15:31:19.163" v="245" actId="20577"/>
          <ac:spMkLst>
            <pc:docMk/>
            <pc:sldMk cId="854018359" sldId="271"/>
            <ac:spMk id="2" creationId="{71A4B28E-5D9E-2E30-DFDF-200B0961D4C2}"/>
          </ac:spMkLst>
        </pc:spChg>
      </pc:sldChg>
      <pc:sldChg chg="addSp delSp modSp add ord replId">
        <pc:chgData name="Cynthia Xu" userId="S::yx221@duke.edu::a023d462-0134-4ead-8998-76e83f6bcce6" providerId="AD" clId="Web-{E4F1C4E5-F08C-43F0-802F-695F9D5EDCE1}" dt="2022-04-19T15:52:34.389" v="358" actId="20577"/>
        <pc:sldMkLst>
          <pc:docMk/>
          <pc:sldMk cId="2608761133" sldId="272"/>
        </pc:sldMkLst>
        <pc:spChg chg="mod">
          <ac:chgData name="Cynthia Xu" userId="S::yx221@duke.edu::a023d462-0134-4ead-8998-76e83f6bcce6" providerId="AD" clId="Web-{E4F1C4E5-F08C-43F0-802F-695F9D5EDCE1}" dt="2022-04-19T15:40:53.758" v="287" actId="20577"/>
          <ac:spMkLst>
            <pc:docMk/>
            <pc:sldMk cId="2608761133" sldId="272"/>
            <ac:spMk id="2" creationId="{86309177-5EB5-1A7A-EF28-B94B22A6354B}"/>
          </ac:spMkLst>
        </pc:spChg>
        <pc:spChg chg="del mod">
          <ac:chgData name="Cynthia Xu" userId="S::yx221@duke.edu::a023d462-0134-4ead-8998-76e83f6bcce6" providerId="AD" clId="Web-{E4F1C4E5-F08C-43F0-802F-695F9D5EDCE1}" dt="2022-04-19T15:36:55.907" v="258"/>
          <ac:spMkLst>
            <pc:docMk/>
            <pc:sldMk cId="2608761133" sldId="272"/>
            <ac:spMk id="3" creationId="{512059FE-975E-D250-C85B-7417016F1C5E}"/>
          </ac:spMkLst>
        </pc:spChg>
        <pc:spChg chg="add del mod">
          <ac:chgData name="Cynthia Xu" userId="S::yx221@duke.edu::a023d462-0134-4ead-8998-76e83f6bcce6" providerId="AD" clId="Web-{E4F1C4E5-F08C-43F0-802F-695F9D5EDCE1}" dt="2022-04-19T15:37:10.533" v="262"/>
          <ac:spMkLst>
            <pc:docMk/>
            <pc:sldMk cId="2608761133" sldId="272"/>
            <ac:spMk id="5" creationId="{D19CACB3-C622-D004-A5FE-BC8FAEB2CA82}"/>
          </ac:spMkLst>
        </pc:spChg>
        <pc:spChg chg="add mod">
          <ac:chgData name="Cynthia Xu" userId="S::yx221@duke.edu::a023d462-0134-4ead-8998-76e83f6bcce6" providerId="AD" clId="Web-{E4F1C4E5-F08C-43F0-802F-695F9D5EDCE1}" dt="2022-04-19T15:52:34.389" v="358" actId="20577"/>
          <ac:spMkLst>
            <pc:docMk/>
            <pc:sldMk cId="2608761133" sldId="272"/>
            <ac:spMk id="7" creationId="{457E35EC-B1DE-99DB-AA53-BB434B463C48}"/>
          </ac:spMkLst>
        </pc:spChg>
      </pc:sldChg>
      <pc:sldChg chg="modSp new">
        <pc:chgData name="Cynthia Xu" userId="S::yx221@duke.edu::a023d462-0134-4ead-8998-76e83f6bcce6" providerId="AD" clId="Web-{E4F1C4E5-F08C-43F0-802F-695F9D5EDCE1}" dt="2022-04-19T15:45:03.078" v="325" actId="20577"/>
        <pc:sldMkLst>
          <pc:docMk/>
          <pc:sldMk cId="3214236702" sldId="273"/>
        </pc:sldMkLst>
        <pc:spChg chg="mod">
          <ac:chgData name="Cynthia Xu" userId="S::yx221@duke.edu::a023d462-0134-4ead-8998-76e83f6bcce6" providerId="AD" clId="Web-{E4F1C4E5-F08C-43F0-802F-695F9D5EDCE1}" dt="2022-04-19T15:45:03.078" v="325" actId="20577"/>
          <ac:spMkLst>
            <pc:docMk/>
            <pc:sldMk cId="3214236702" sldId="273"/>
            <ac:spMk id="2" creationId="{0C49C56B-2319-EC33-DCE3-D37C61E427A0}"/>
          </ac:spMkLst>
        </pc:spChg>
        <pc:spChg chg="mod">
          <ac:chgData name="Cynthia Xu" userId="S::yx221@duke.edu::a023d462-0134-4ead-8998-76e83f6bcce6" providerId="AD" clId="Web-{E4F1C4E5-F08C-43F0-802F-695F9D5EDCE1}" dt="2022-04-19T15:43:48.045" v="320" actId="20577"/>
          <ac:spMkLst>
            <pc:docMk/>
            <pc:sldMk cId="3214236702" sldId="273"/>
            <ac:spMk id="3" creationId="{73750A17-A67D-2757-D2BB-AC597031A9F8}"/>
          </ac:spMkLst>
        </pc:spChg>
      </pc:sldChg>
      <pc:sldChg chg="new ord">
        <pc:chgData name="Cynthia Xu" userId="S::yx221@duke.edu::a023d462-0134-4ead-8998-76e83f6bcce6" providerId="AD" clId="Web-{E4F1C4E5-F08C-43F0-802F-695F9D5EDCE1}" dt="2022-04-19T15:53:49.719" v="367"/>
        <pc:sldMkLst>
          <pc:docMk/>
          <pc:sldMk cId="2965045444" sldId="274"/>
        </pc:sldMkLst>
      </pc:sldChg>
      <pc:sldChg chg="new del">
        <pc:chgData name="Cynthia Xu" userId="S::yx221@duke.edu::a023d462-0134-4ead-8998-76e83f6bcce6" providerId="AD" clId="Web-{E4F1C4E5-F08C-43F0-802F-695F9D5EDCE1}" dt="2022-04-19T15:47:37.208" v="328"/>
        <pc:sldMkLst>
          <pc:docMk/>
          <pc:sldMk cId="984309163" sldId="275"/>
        </pc:sldMkLst>
      </pc:sldChg>
      <pc:sldChg chg="new del">
        <pc:chgData name="Cynthia Xu" userId="S::yx221@duke.edu::a023d462-0134-4ead-8998-76e83f6bcce6" providerId="AD" clId="Web-{E4F1C4E5-F08C-43F0-802F-695F9D5EDCE1}" dt="2022-04-19T15:49:37.196" v="340"/>
        <pc:sldMkLst>
          <pc:docMk/>
          <pc:sldMk cId="4067458513" sldId="275"/>
        </pc:sldMkLst>
      </pc:sldChg>
      <pc:sldChg chg="modSp new">
        <pc:chgData name="Cynthia Xu" userId="S::yx221@duke.edu::a023d462-0134-4ead-8998-76e83f6bcce6" providerId="AD" clId="Web-{E4F1C4E5-F08C-43F0-802F-695F9D5EDCE1}" dt="2022-04-19T15:57:52.414" v="420" actId="20577"/>
        <pc:sldMkLst>
          <pc:docMk/>
          <pc:sldMk cId="3941548936" sldId="276"/>
        </pc:sldMkLst>
        <pc:spChg chg="mod">
          <ac:chgData name="Cynthia Xu" userId="S::yx221@duke.edu::a023d462-0134-4ead-8998-76e83f6bcce6" providerId="AD" clId="Web-{E4F1C4E5-F08C-43F0-802F-695F9D5EDCE1}" dt="2022-04-19T15:54:21.408" v="379" actId="20577"/>
          <ac:spMkLst>
            <pc:docMk/>
            <pc:sldMk cId="3941548936" sldId="276"/>
            <ac:spMk id="2" creationId="{0C5F0871-3EC8-B92F-CA22-0A2A101049B7}"/>
          </ac:spMkLst>
        </pc:spChg>
        <pc:spChg chg="mod">
          <ac:chgData name="Cynthia Xu" userId="S::yx221@duke.edu::a023d462-0134-4ead-8998-76e83f6bcce6" providerId="AD" clId="Web-{E4F1C4E5-F08C-43F0-802F-695F9D5EDCE1}" dt="2022-04-19T15:57:52.414" v="420" actId="20577"/>
          <ac:spMkLst>
            <pc:docMk/>
            <pc:sldMk cId="3941548936" sldId="276"/>
            <ac:spMk id="3" creationId="{4AEC7CF8-3CD0-AE16-7EEC-4B9944EB2944}"/>
          </ac:spMkLst>
        </pc:spChg>
      </pc:sldChg>
      <pc:sldChg chg="addSp delSp modSp new">
        <pc:chgData name="Cynthia Xu" userId="S::yx221@duke.edu::a023d462-0134-4ead-8998-76e83f6bcce6" providerId="AD" clId="Web-{E4F1C4E5-F08C-43F0-802F-695F9D5EDCE1}" dt="2022-04-19T16:01:01.639" v="694"/>
        <pc:sldMkLst>
          <pc:docMk/>
          <pc:sldMk cId="1285956194" sldId="277"/>
        </pc:sldMkLst>
        <pc:spChg chg="mod">
          <ac:chgData name="Cynthia Xu" userId="S::yx221@duke.edu::a023d462-0134-4ead-8998-76e83f6bcce6" providerId="AD" clId="Web-{E4F1C4E5-F08C-43F0-802F-695F9D5EDCE1}" dt="2022-04-19T15:58:18.024" v="427" actId="20577"/>
          <ac:spMkLst>
            <pc:docMk/>
            <pc:sldMk cId="1285956194" sldId="277"/>
            <ac:spMk id="2" creationId="{DFFD9465-2514-2811-2153-1FC854478F4C}"/>
          </ac:spMkLst>
        </pc:spChg>
        <pc:spChg chg="del">
          <ac:chgData name="Cynthia Xu" userId="S::yx221@duke.edu::a023d462-0134-4ead-8998-76e83f6bcce6" providerId="AD" clId="Web-{E4F1C4E5-F08C-43F0-802F-695F9D5EDCE1}" dt="2022-04-19T15:58:19.696" v="428"/>
          <ac:spMkLst>
            <pc:docMk/>
            <pc:sldMk cId="1285956194" sldId="277"/>
            <ac:spMk id="3" creationId="{FA75113F-B906-8F47-7906-B93DEA57A34E}"/>
          </ac:spMkLst>
        </pc:spChg>
        <pc:spChg chg="add mod">
          <ac:chgData name="Cynthia Xu" userId="S::yx221@duke.edu::a023d462-0134-4ead-8998-76e83f6bcce6" providerId="AD" clId="Web-{E4F1C4E5-F08C-43F0-802F-695F9D5EDCE1}" dt="2022-04-19T15:59:02.869" v="435"/>
          <ac:spMkLst>
            <pc:docMk/>
            <pc:sldMk cId="1285956194" sldId="277"/>
            <ac:spMk id="8" creationId="{FC5988DA-C41D-F870-EB07-92F39F2752BE}"/>
          </ac:spMkLst>
        </pc:spChg>
        <pc:graphicFrameChg chg="add del">
          <ac:chgData name="Cynthia Xu" userId="S::yx221@duke.edu::a023d462-0134-4ead-8998-76e83f6bcce6" providerId="AD" clId="Web-{E4F1C4E5-F08C-43F0-802F-695F9D5EDCE1}" dt="2022-04-19T15:58:27.884" v="430"/>
          <ac:graphicFrameMkLst>
            <pc:docMk/>
            <pc:sldMk cId="1285956194" sldId="277"/>
            <ac:graphicFrameMk id="4" creationId="{0D42F7B2-B74A-5D21-C326-071BE387C711}"/>
          </ac:graphicFrameMkLst>
        </pc:graphicFrameChg>
        <pc:graphicFrameChg chg="add del mod">
          <ac:chgData name="Cynthia Xu" userId="S::yx221@duke.edu::a023d462-0134-4ead-8998-76e83f6bcce6" providerId="AD" clId="Web-{E4F1C4E5-F08C-43F0-802F-695F9D5EDCE1}" dt="2022-04-19T15:59:20.182" v="437"/>
          <ac:graphicFrameMkLst>
            <pc:docMk/>
            <pc:sldMk cId="1285956194" sldId="277"/>
            <ac:graphicFrameMk id="5" creationId="{AE6B7011-A90B-EAB7-B4E6-122888011BA4}"/>
          </ac:graphicFrameMkLst>
        </pc:graphicFrameChg>
        <pc:graphicFrameChg chg="add mod modGraphic">
          <ac:chgData name="Cynthia Xu" userId="S::yx221@duke.edu::a023d462-0134-4ead-8998-76e83f6bcce6" providerId="AD" clId="Web-{E4F1C4E5-F08C-43F0-802F-695F9D5EDCE1}" dt="2022-04-19T16:01:01.639" v="694"/>
          <ac:graphicFrameMkLst>
            <pc:docMk/>
            <pc:sldMk cId="1285956194" sldId="277"/>
            <ac:graphicFrameMk id="7" creationId="{D2AE96AB-AF25-6B76-7CCC-05266C4F56BC}"/>
          </ac:graphicFrameMkLst>
        </pc:graphicFrameChg>
      </pc:sldChg>
      <pc:sldChg chg="new">
        <pc:chgData name="Cynthia Xu" userId="S::yx221@duke.edu::a023d462-0134-4ead-8998-76e83f6bcce6" providerId="AD" clId="Web-{E4F1C4E5-F08C-43F0-802F-695F9D5EDCE1}" dt="2022-04-19T15:47:55.537" v="332"/>
        <pc:sldMkLst>
          <pc:docMk/>
          <pc:sldMk cId="366051145" sldId="278"/>
        </pc:sldMkLst>
      </pc:sldChg>
      <pc:sldChg chg="modSp new ord">
        <pc:chgData name="Cynthia Xu" userId="S::yx221@duke.edu::a023d462-0134-4ead-8998-76e83f6bcce6" providerId="AD" clId="Web-{E4F1C4E5-F08C-43F0-802F-695F9D5EDCE1}" dt="2022-04-19T15:53:48.391" v="366"/>
        <pc:sldMkLst>
          <pc:docMk/>
          <pc:sldMk cId="3989089016" sldId="279"/>
        </pc:sldMkLst>
        <pc:spChg chg="mod">
          <ac:chgData name="Cynthia Xu" userId="S::yx221@duke.edu::a023d462-0134-4ead-8998-76e83f6bcce6" providerId="AD" clId="Web-{E4F1C4E5-F08C-43F0-802F-695F9D5EDCE1}" dt="2022-04-19T15:49:18.242" v="338" actId="20577"/>
          <ac:spMkLst>
            <pc:docMk/>
            <pc:sldMk cId="3989089016" sldId="279"/>
            <ac:spMk id="2" creationId="{48C39D60-AB52-6336-D624-DBADB71803D6}"/>
          </ac:spMkLst>
        </pc:spChg>
        <pc:spChg chg="mod">
          <ac:chgData name="Cynthia Xu" userId="S::yx221@duke.edu::a023d462-0134-4ead-8998-76e83f6bcce6" providerId="AD" clId="Web-{E4F1C4E5-F08C-43F0-802F-695F9D5EDCE1}" dt="2022-04-19T15:52:07.122" v="351" actId="20577"/>
          <ac:spMkLst>
            <pc:docMk/>
            <pc:sldMk cId="3989089016" sldId="279"/>
            <ac:spMk id="3" creationId="{5831AA9D-8072-C3A0-E0F0-A40562C5548A}"/>
          </ac:spMkLst>
        </pc:spChg>
      </pc:sldChg>
      <pc:sldChg chg="modSp add replId">
        <pc:chgData name="Cynthia Xu" userId="S::yx221@duke.edu::a023d462-0134-4ead-8998-76e83f6bcce6" providerId="AD" clId="Web-{E4F1C4E5-F08C-43F0-802F-695F9D5EDCE1}" dt="2022-04-19T16:01:32.499" v="697" actId="20577"/>
        <pc:sldMkLst>
          <pc:docMk/>
          <pc:sldMk cId="2183683921" sldId="280"/>
        </pc:sldMkLst>
        <pc:spChg chg="mod">
          <ac:chgData name="Cynthia Xu" userId="S::yx221@duke.edu::a023d462-0134-4ead-8998-76e83f6bcce6" providerId="AD" clId="Web-{E4F1C4E5-F08C-43F0-802F-695F9D5EDCE1}" dt="2022-04-19T16:01:32.499" v="697" actId="20577"/>
          <ac:spMkLst>
            <pc:docMk/>
            <pc:sldMk cId="2183683921" sldId="280"/>
            <ac:spMk id="2" creationId="{DFFD9465-2514-2811-2153-1FC854478F4C}"/>
          </ac:spMkLst>
        </pc:spChg>
      </pc:sldChg>
    </pc:docChg>
  </pc:docChgLst>
  <pc:docChgLst>
    <pc:chgData name="Saiganesh Musthyala" userId="S::vm112@duke.edu::e6c79813-4b92-4544-9401-5f43376caaea" providerId="AD" clId="Web-{D02F0E89-8D5A-4A75-A96B-441C997D3DA2}"/>
    <pc:docChg chg="modSld">
      <pc:chgData name="Saiganesh Musthyala" userId="S::vm112@duke.edu::e6c79813-4b92-4544-9401-5f43376caaea" providerId="AD" clId="Web-{D02F0E89-8D5A-4A75-A96B-441C997D3DA2}" dt="2022-04-22T06:43:05.410" v="40"/>
      <pc:docMkLst>
        <pc:docMk/>
      </pc:docMkLst>
      <pc:sldChg chg="modNotes">
        <pc:chgData name="Saiganesh Musthyala" userId="S::vm112@duke.edu::e6c79813-4b92-4544-9401-5f43376caaea" providerId="AD" clId="Web-{D02F0E89-8D5A-4A75-A96B-441C997D3DA2}" dt="2022-04-22T06:43:05.410" v="40"/>
        <pc:sldMkLst>
          <pc:docMk/>
          <pc:sldMk cId="976501558" sldId="312"/>
        </pc:sldMkLst>
      </pc:sldChg>
      <pc:sldChg chg="modNotes">
        <pc:chgData name="Saiganesh Musthyala" userId="S::vm112@duke.edu::e6c79813-4b92-4544-9401-5f43376caaea" providerId="AD" clId="Web-{D02F0E89-8D5A-4A75-A96B-441C997D3DA2}" dt="2022-04-22T06:42:29.300" v="1"/>
        <pc:sldMkLst>
          <pc:docMk/>
          <pc:sldMk cId="80528253" sldId="319"/>
        </pc:sldMkLst>
      </pc:sldChg>
    </pc:docChg>
  </pc:docChgLst>
  <pc:docChgLst>
    <pc:chgData name="Saiganesh Musthyala" userId="S::vm112@duke.edu::e6c79813-4b92-4544-9401-5f43376caaea" providerId="AD" clId="Web-{DC236135-2F0F-4638-93BE-A555E477CF05}"/>
    <pc:docChg chg="addSld delSld modSld sldOrd">
      <pc:chgData name="Saiganesh Musthyala" userId="S::vm112@duke.edu::e6c79813-4b92-4544-9401-5f43376caaea" providerId="AD" clId="Web-{DC236135-2F0F-4638-93BE-A555E477CF05}" dt="2022-04-21T06:20:30.654" v="417"/>
      <pc:docMkLst>
        <pc:docMk/>
      </pc:docMkLst>
      <pc:sldChg chg="addSp delSp modSp del modCm">
        <pc:chgData name="Saiganesh Musthyala" userId="S::vm112@duke.edu::e6c79813-4b92-4544-9401-5f43376caaea" providerId="AD" clId="Web-{DC236135-2F0F-4638-93BE-A555E477CF05}" dt="2022-04-21T06:18:41.886" v="415"/>
        <pc:sldMkLst>
          <pc:docMk/>
          <pc:sldMk cId="3941548936" sldId="276"/>
        </pc:sldMkLst>
        <pc:spChg chg="mod">
          <ac:chgData name="Saiganesh Musthyala" userId="S::vm112@duke.edu::e6c79813-4b92-4544-9401-5f43376caaea" providerId="AD" clId="Web-{DC236135-2F0F-4638-93BE-A555E477CF05}" dt="2022-04-21T04:50:19.015" v="14" actId="20577"/>
          <ac:spMkLst>
            <pc:docMk/>
            <pc:sldMk cId="3941548936" sldId="276"/>
            <ac:spMk id="3" creationId="{4AEC7CF8-3CD0-AE16-7EEC-4B9944EB2944}"/>
          </ac:spMkLst>
        </pc:spChg>
        <pc:spChg chg="add del mod">
          <ac:chgData name="Saiganesh Musthyala" userId="S::vm112@duke.edu::e6c79813-4b92-4544-9401-5f43376caaea" providerId="AD" clId="Web-{DC236135-2F0F-4638-93BE-A555E477CF05}" dt="2022-04-21T04:51:51.317" v="45"/>
          <ac:spMkLst>
            <pc:docMk/>
            <pc:sldMk cId="3941548936" sldId="276"/>
            <ac:spMk id="4" creationId="{226EBC14-450F-0283-F1EE-D1C7625EBF7B}"/>
          </ac:spMkLst>
        </pc:spChg>
        <pc:spChg chg="add del mod">
          <ac:chgData name="Saiganesh Musthyala" userId="S::vm112@duke.edu::e6c79813-4b92-4544-9401-5f43376caaea" providerId="AD" clId="Web-{DC236135-2F0F-4638-93BE-A555E477CF05}" dt="2022-04-21T04:51:40.910" v="41"/>
          <ac:spMkLst>
            <pc:docMk/>
            <pc:sldMk cId="3941548936" sldId="276"/>
            <ac:spMk id="5" creationId="{7956C3C5-5BF1-CFDF-06CE-3ACC1CD396B6}"/>
          </ac:spMkLst>
        </pc:spChg>
      </pc:sldChg>
      <pc:sldChg chg="ord">
        <pc:chgData name="Saiganesh Musthyala" userId="S::vm112@duke.edu::e6c79813-4b92-4544-9401-5f43376caaea" providerId="AD" clId="Web-{DC236135-2F0F-4638-93BE-A555E477CF05}" dt="2022-04-21T05:11:51.135" v="390"/>
        <pc:sldMkLst>
          <pc:docMk/>
          <pc:sldMk cId="1285956194" sldId="277"/>
        </pc:sldMkLst>
      </pc:sldChg>
      <pc:sldChg chg="ord">
        <pc:chgData name="Saiganesh Musthyala" userId="S::vm112@duke.edu::e6c79813-4b92-4544-9401-5f43376caaea" providerId="AD" clId="Web-{DC236135-2F0F-4638-93BE-A555E477CF05}" dt="2022-04-21T05:11:51.119" v="389"/>
        <pc:sldMkLst>
          <pc:docMk/>
          <pc:sldMk cId="2657155916" sldId="283"/>
        </pc:sldMkLst>
      </pc:sldChg>
      <pc:sldChg chg="modSp del">
        <pc:chgData name="Saiganesh Musthyala" userId="S::vm112@duke.edu::e6c79813-4b92-4544-9401-5f43376caaea" providerId="AD" clId="Web-{DC236135-2F0F-4638-93BE-A555E477CF05}" dt="2022-04-21T05:11:37.540" v="388"/>
        <pc:sldMkLst>
          <pc:docMk/>
          <pc:sldMk cId="1006705403" sldId="288"/>
        </pc:sldMkLst>
        <pc:spChg chg="mod">
          <ac:chgData name="Saiganesh Musthyala" userId="S::vm112@duke.edu::e6c79813-4b92-4544-9401-5f43376caaea" providerId="AD" clId="Web-{DC236135-2F0F-4638-93BE-A555E477CF05}" dt="2022-04-21T05:01:40.053" v="192" actId="1076"/>
          <ac:spMkLst>
            <pc:docMk/>
            <pc:sldMk cId="1006705403" sldId="288"/>
            <ac:spMk id="3" creationId="{7448C4C4-9070-F15F-913D-DE3A23F72734}"/>
          </ac:spMkLst>
        </pc:spChg>
        <pc:spChg chg="mod">
          <ac:chgData name="Saiganesh Musthyala" userId="S::vm112@duke.edu::e6c79813-4b92-4544-9401-5f43376caaea" providerId="AD" clId="Web-{DC236135-2F0F-4638-93BE-A555E477CF05}" dt="2022-04-21T04:59:23.436" v="190" actId="1076"/>
          <ac:spMkLst>
            <pc:docMk/>
            <pc:sldMk cId="1006705403" sldId="288"/>
            <ac:spMk id="14" creationId="{67DEA216-3100-F011-06EA-99F6F6E911EC}"/>
          </ac:spMkLst>
        </pc:spChg>
      </pc:sldChg>
      <pc:sldChg chg="del">
        <pc:chgData name="Saiganesh Musthyala" userId="S::vm112@duke.edu::e6c79813-4b92-4544-9401-5f43376caaea" providerId="AD" clId="Web-{DC236135-2F0F-4638-93BE-A555E477CF05}" dt="2022-04-21T06:20:30.654" v="417"/>
        <pc:sldMkLst>
          <pc:docMk/>
          <pc:sldMk cId="3011474060" sldId="289"/>
        </pc:sldMkLst>
      </pc:sldChg>
      <pc:sldChg chg="del">
        <pc:chgData name="Saiganesh Musthyala" userId="S::vm112@duke.edu::e6c79813-4b92-4544-9401-5f43376caaea" providerId="AD" clId="Web-{DC236135-2F0F-4638-93BE-A555E477CF05}" dt="2022-04-21T06:20:29.342" v="416"/>
        <pc:sldMkLst>
          <pc:docMk/>
          <pc:sldMk cId="3985230883" sldId="290"/>
        </pc:sldMkLst>
      </pc:sldChg>
      <pc:sldChg chg="addSp modSp">
        <pc:chgData name="Saiganesh Musthyala" userId="S::vm112@duke.edu::e6c79813-4b92-4544-9401-5f43376caaea" providerId="AD" clId="Web-{DC236135-2F0F-4638-93BE-A555E477CF05}" dt="2022-04-21T06:18:14.037" v="414" actId="20577"/>
        <pc:sldMkLst>
          <pc:docMk/>
          <pc:sldMk cId="2196149907" sldId="305"/>
        </pc:sldMkLst>
        <pc:spChg chg="add mod ord">
          <ac:chgData name="Saiganesh Musthyala" userId="S::vm112@duke.edu::e6c79813-4b92-4544-9401-5f43376caaea" providerId="AD" clId="Web-{DC236135-2F0F-4638-93BE-A555E477CF05}" dt="2022-04-21T05:15:09.052" v="410" actId="1076"/>
          <ac:spMkLst>
            <pc:docMk/>
            <pc:sldMk cId="2196149907" sldId="305"/>
            <ac:spMk id="3" creationId="{D7B8EE34-AB01-DC9A-767B-DDE12001C9A1}"/>
          </ac:spMkLst>
        </pc:spChg>
        <pc:spChg chg="mod">
          <ac:chgData name="Saiganesh Musthyala" userId="S::vm112@duke.edu::e6c79813-4b92-4544-9401-5f43376caaea" providerId="AD" clId="Web-{DC236135-2F0F-4638-93BE-A555E477CF05}" dt="2022-04-21T05:13:47.141" v="397" actId="1076"/>
          <ac:spMkLst>
            <pc:docMk/>
            <pc:sldMk cId="2196149907" sldId="305"/>
            <ac:spMk id="5" creationId="{D6E6E312-DB82-50F6-C8B3-3986231BD4E6}"/>
          </ac:spMkLst>
        </pc:spChg>
        <pc:spChg chg="mod">
          <ac:chgData name="Saiganesh Musthyala" userId="S::vm112@duke.edu::e6c79813-4b92-4544-9401-5f43376caaea" providerId="AD" clId="Web-{DC236135-2F0F-4638-93BE-A555E477CF05}" dt="2022-04-21T06:18:14.037" v="414" actId="20577"/>
          <ac:spMkLst>
            <pc:docMk/>
            <pc:sldMk cId="2196149907" sldId="305"/>
            <ac:spMk id="6" creationId="{439D3E56-5F64-348B-EF42-3F8177EE3E55}"/>
          </ac:spMkLst>
        </pc:spChg>
        <pc:spChg chg="mod">
          <ac:chgData name="Saiganesh Musthyala" userId="S::vm112@duke.edu::e6c79813-4b92-4544-9401-5f43376caaea" providerId="AD" clId="Web-{DC236135-2F0F-4638-93BE-A555E477CF05}" dt="2022-04-21T05:15:09.052" v="409" actId="1076"/>
          <ac:spMkLst>
            <pc:docMk/>
            <pc:sldMk cId="2196149907" sldId="305"/>
            <ac:spMk id="8" creationId="{D00F9A1D-1041-DA11-2724-01C2A455D3CB}"/>
          </ac:spMkLst>
        </pc:spChg>
      </pc:sldChg>
      <pc:sldChg chg="addSp delSp modSp add replId">
        <pc:chgData name="Saiganesh Musthyala" userId="S::vm112@duke.edu::e6c79813-4b92-4544-9401-5f43376caaea" providerId="AD" clId="Web-{DC236135-2F0F-4638-93BE-A555E477CF05}" dt="2022-04-21T04:58:46.122" v="189" actId="1076"/>
        <pc:sldMkLst>
          <pc:docMk/>
          <pc:sldMk cId="80528253" sldId="319"/>
        </pc:sldMkLst>
        <pc:spChg chg="del mod">
          <ac:chgData name="Saiganesh Musthyala" userId="S::vm112@duke.edu::e6c79813-4b92-4544-9401-5f43376caaea" providerId="AD" clId="Web-{DC236135-2F0F-4638-93BE-A555E477CF05}" dt="2022-04-21T04:52:00.208" v="48"/>
          <ac:spMkLst>
            <pc:docMk/>
            <pc:sldMk cId="80528253" sldId="319"/>
            <ac:spMk id="3" creationId="{4AEC7CF8-3CD0-AE16-7EEC-4B9944EB2944}"/>
          </ac:spMkLst>
        </pc:spChg>
        <pc:spChg chg="add del mod">
          <ac:chgData name="Saiganesh Musthyala" userId="S::vm112@duke.edu::e6c79813-4b92-4544-9401-5f43376caaea" providerId="AD" clId="Web-{DC236135-2F0F-4638-93BE-A555E477CF05}" dt="2022-04-21T04:52:03.068" v="49"/>
          <ac:spMkLst>
            <pc:docMk/>
            <pc:sldMk cId="80528253" sldId="319"/>
            <ac:spMk id="5" creationId="{27387E9D-3731-CCAC-045D-67517E8B6C51}"/>
          </ac:spMkLst>
        </pc:spChg>
        <pc:spChg chg="add mod">
          <ac:chgData name="Saiganesh Musthyala" userId="S::vm112@duke.edu::e6c79813-4b92-4544-9401-5f43376caaea" providerId="AD" clId="Web-{DC236135-2F0F-4638-93BE-A555E477CF05}" dt="2022-04-21T04:58:20.511" v="185" actId="1076"/>
          <ac:spMkLst>
            <pc:docMk/>
            <pc:sldMk cId="80528253" sldId="319"/>
            <ac:spMk id="6" creationId="{0962F45F-909C-D66A-2401-A136E3E025E1}"/>
          </ac:spMkLst>
        </pc:spChg>
        <pc:spChg chg="add mod">
          <ac:chgData name="Saiganesh Musthyala" userId="S::vm112@duke.edu::e6c79813-4b92-4544-9401-5f43376caaea" providerId="AD" clId="Web-{DC236135-2F0F-4638-93BE-A555E477CF05}" dt="2022-04-21T04:58:22.808" v="186" actId="1076"/>
          <ac:spMkLst>
            <pc:docMk/>
            <pc:sldMk cId="80528253" sldId="319"/>
            <ac:spMk id="7" creationId="{2C435B33-68DA-B127-9E16-D8A5305D9BE9}"/>
          </ac:spMkLst>
        </pc:spChg>
        <pc:spChg chg="add mod">
          <ac:chgData name="Saiganesh Musthyala" userId="S::vm112@duke.edu::e6c79813-4b92-4544-9401-5f43376caaea" providerId="AD" clId="Web-{DC236135-2F0F-4638-93BE-A555E477CF05}" dt="2022-04-21T04:58:39.762" v="188" actId="1076"/>
          <ac:spMkLst>
            <pc:docMk/>
            <pc:sldMk cId="80528253" sldId="319"/>
            <ac:spMk id="8" creationId="{D7CFB03F-C51B-3E36-9538-C5461C89920B}"/>
          </ac:spMkLst>
        </pc:spChg>
        <pc:spChg chg="add mod">
          <ac:chgData name="Saiganesh Musthyala" userId="S::vm112@duke.edu::e6c79813-4b92-4544-9401-5f43376caaea" providerId="AD" clId="Web-{DC236135-2F0F-4638-93BE-A555E477CF05}" dt="2022-04-21T04:58:46.122" v="189" actId="1076"/>
          <ac:spMkLst>
            <pc:docMk/>
            <pc:sldMk cId="80528253" sldId="319"/>
            <ac:spMk id="9" creationId="{8C16240E-A40A-DC4E-26A0-BC7F97D66869}"/>
          </ac:spMkLst>
        </pc:spChg>
      </pc:sldChg>
      <pc:sldChg chg="new del">
        <pc:chgData name="Saiganesh Musthyala" userId="S::vm112@duke.edu::e6c79813-4b92-4544-9401-5f43376caaea" providerId="AD" clId="Web-{DC236135-2F0F-4638-93BE-A555E477CF05}" dt="2022-04-21T05:01:44.647" v="193"/>
        <pc:sldMkLst>
          <pc:docMk/>
          <pc:sldMk cId="611403574" sldId="320"/>
        </pc:sldMkLst>
      </pc:sldChg>
      <pc:sldChg chg="addSp delSp modSp add replId">
        <pc:chgData name="Saiganesh Musthyala" userId="S::vm112@duke.edu::e6c79813-4b92-4544-9401-5f43376caaea" providerId="AD" clId="Web-{DC236135-2F0F-4638-93BE-A555E477CF05}" dt="2022-04-21T05:11:11.523" v="387" actId="1076"/>
        <pc:sldMkLst>
          <pc:docMk/>
          <pc:sldMk cId="3676318054" sldId="320"/>
        </pc:sldMkLst>
        <pc:spChg chg="add mod ord">
          <ac:chgData name="Saiganesh Musthyala" userId="S::vm112@duke.edu::e6c79813-4b92-4544-9401-5f43376caaea" providerId="AD" clId="Web-{DC236135-2F0F-4638-93BE-A555E477CF05}" dt="2022-04-21T05:08:16.216" v="308" actId="14100"/>
          <ac:spMkLst>
            <pc:docMk/>
            <pc:sldMk cId="3676318054" sldId="320"/>
            <ac:spMk id="4" creationId="{D88E02CD-DAC7-3877-781B-4B7F65AC9B56}"/>
          </ac:spMkLst>
        </pc:spChg>
        <pc:spChg chg="mod">
          <ac:chgData name="Saiganesh Musthyala" userId="S::vm112@duke.edu::e6c79813-4b92-4544-9401-5f43376caaea" providerId="AD" clId="Web-{DC236135-2F0F-4638-93BE-A555E477CF05}" dt="2022-04-21T05:10:31.349" v="380" actId="20577"/>
          <ac:spMkLst>
            <pc:docMk/>
            <pc:sldMk cId="3676318054" sldId="320"/>
            <ac:spMk id="5" creationId="{D011706E-BF49-15B2-724A-835E2A3232B7}"/>
          </ac:spMkLst>
        </pc:spChg>
        <pc:spChg chg="add mod">
          <ac:chgData name="Saiganesh Musthyala" userId="S::vm112@duke.edu::e6c79813-4b92-4544-9401-5f43376caaea" providerId="AD" clId="Web-{DC236135-2F0F-4638-93BE-A555E477CF05}" dt="2022-04-21T05:11:11.523" v="387" actId="1076"/>
          <ac:spMkLst>
            <pc:docMk/>
            <pc:sldMk cId="3676318054" sldId="320"/>
            <ac:spMk id="6" creationId="{2A020ABA-B656-07F9-DF02-D3D4D7E80BD5}"/>
          </ac:spMkLst>
        </pc:spChg>
        <pc:spChg chg="add del mod">
          <ac:chgData name="Saiganesh Musthyala" userId="S::vm112@duke.edu::e6c79813-4b92-4544-9401-5f43376caaea" providerId="AD" clId="Web-{DC236135-2F0F-4638-93BE-A555E477CF05}" dt="2022-04-21T05:07:06.791" v="294" actId="20577"/>
          <ac:spMkLst>
            <pc:docMk/>
            <pc:sldMk cId="3676318054" sldId="320"/>
            <ac:spMk id="8" creationId="{2A1E0798-2B8F-A838-8F88-58EB97CCCA91}"/>
          </ac:spMkLst>
        </pc:spChg>
        <pc:spChg chg="add mod">
          <ac:chgData name="Saiganesh Musthyala" userId="S::vm112@duke.edu::e6c79813-4b92-4544-9401-5f43376caaea" providerId="AD" clId="Web-{DC236135-2F0F-4638-93BE-A555E477CF05}" dt="2022-04-21T05:08:40.233" v="310" actId="1076"/>
          <ac:spMkLst>
            <pc:docMk/>
            <pc:sldMk cId="3676318054" sldId="320"/>
            <ac:spMk id="9" creationId="{D82689EF-BFF8-43D5-771F-6331FBAAF597}"/>
          </ac:spMkLst>
        </pc:spChg>
        <pc:spChg chg="add del">
          <ac:chgData name="Saiganesh Musthyala" userId="S::vm112@duke.edu::e6c79813-4b92-4544-9401-5f43376caaea" providerId="AD" clId="Web-{DC236135-2F0F-4638-93BE-A555E477CF05}" dt="2022-04-21T05:08:46.499" v="312"/>
          <ac:spMkLst>
            <pc:docMk/>
            <pc:sldMk cId="3676318054" sldId="320"/>
            <ac:spMk id="10" creationId="{61E856DA-54ED-9071-C9C5-678226E0885D}"/>
          </ac:spMkLst>
        </pc:spChg>
        <pc:spChg chg="add del">
          <ac:chgData name="Saiganesh Musthyala" userId="S::vm112@duke.edu::e6c79813-4b92-4544-9401-5f43376caaea" providerId="AD" clId="Web-{DC236135-2F0F-4638-93BE-A555E477CF05}" dt="2022-04-21T05:08:52.546" v="314"/>
          <ac:spMkLst>
            <pc:docMk/>
            <pc:sldMk cId="3676318054" sldId="320"/>
            <ac:spMk id="11" creationId="{843F9DA9-527A-7C7D-F824-B8C6A9416BA7}"/>
          </ac:spMkLst>
        </pc:spChg>
        <pc:spChg chg="del">
          <ac:chgData name="Saiganesh Musthyala" userId="S::vm112@duke.edu::e6c79813-4b92-4544-9401-5f43376caaea" providerId="AD" clId="Web-{DC236135-2F0F-4638-93BE-A555E477CF05}" dt="2022-04-21T05:01:53.038" v="195"/>
          <ac:spMkLst>
            <pc:docMk/>
            <pc:sldMk cId="3676318054" sldId="320"/>
            <ac:spMk id="14" creationId="{67DEA216-3100-F011-06EA-99F6F6E911EC}"/>
          </ac:spMkLst>
        </pc:spChg>
        <pc:graphicFrameChg chg="mod modGraphic">
          <ac:chgData name="Saiganesh Musthyala" userId="S::vm112@duke.edu::e6c79813-4b92-4544-9401-5f43376caaea" providerId="AD" clId="Web-{DC236135-2F0F-4638-93BE-A555E477CF05}" dt="2022-04-21T05:05:37.051" v="268" actId="1076"/>
          <ac:graphicFrameMkLst>
            <pc:docMk/>
            <pc:sldMk cId="3676318054" sldId="320"/>
            <ac:graphicFrameMk id="12" creationId="{AC78494E-8303-FE9D-E226-CB940E5A4146}"/>
          </ac:graphicFrameMkLst>
        </pc:graphicFrameChg>
      </pc:sldChg>
      <pc:sldChg chg="modSp add del replId">
        <pc:chgData name="Saiganesh Musthyala" userId="S::vm112@duke.edu::e6c79813-4b92-4544-9401-5f43376caaea" providerId="AD" clId="Web-{DC236135-2F0F-4638-93BE-A555E477CF05}" dt="2022-04-21T05:13:11.999" v="393"/>
        <pc:sldMkLst>
          <pc:docMk/>
          <pc:sldMk cId="3351217654" sldId="321"/>
        </pc:sldMkLst>
        <pc:spChg chg="mod">
          <ac:chgData name="Saiganesh Musthyala" userId="S::vm112@duke.edu::e6c79813-4b92-4544-9401-5f43376caaea" providerId="AD" clId="Web-{DC236135-2F0F-4638-93BE-A555E477CF05}" dt="2022-04-21T05:13:10.280" v="392" actId="20577"/>
          <ac:spMkLst>
            <pc:docMk/>
            <pc:sldMk cId="3351217654" sldId="321"/>
            <ac:spMk id="2" creationId="{14F8EC13-B897-A39D-FF38-78E7719E44B3}"/>
          </ac:spMkLst>
        </pc:spChg>
      </pc:sldChg>
    </pc:docChg>
  </pc:docChgLst>
  <pc:docChgLst>
    <pc:chgData name="James Chung" userId="S::jc838@duke.edu::7a344328-a7bc-48ce-ab44-f8792631de13" providerId="AD" clId="Web-{14FFFD68-97FB-451A-9780-BD63B255054B}"/>
    <pc:docChg chg="addSld modSld sldOrd">
      <pc:chgData name="James Chung" userId="S::jc838@duke.edu::7a344328-a7bc-48ce-ab44-f8792631de13" providerId="AD" clId="Web-{14FFFD68-97FB-451A-9780-BD63B255054B}" dt="2022-04-20T02:35:30.235" v="254" actId="20577"/>
      <pc:docMkLst>
        <pc:docMk/>
      </pc:docMkLst>
      <pc:sldChg chg="modSp delCm">
        <pc:chgData name="James Chung" userId="S::jc838@duke.edu::7a344328-a7bc-48ce-ab44-f8792631de13" providerId="AD" clId="Web-{14FFFD68-97FB-451A-9780-BD63B255054B}" dt="2022-04-20T01:40:47.565" v="102" actId="20577"/>
        <pc:sldMkLst>
          <pc:docMk/>
          <pc:sldMk cId="1477678431" sldId="263"/>
        </pc:sldMkLst>
        <pc:spChg chg="mod">
          <ac:chgData name="James Chung" userId="S::jc838@duke.edu::7a344328-a7bc-48ce-ab44-f8792631de13" providerId="AD" clId="Web-{14FFFD68-97FB-451A-9780-BD63B255054B}" dt="2022-04-20T01:40:47.565" v="102" actId="20577"/>
          <ac:spMkLst>
            <pc:docMk/>
            <pc:sldMk cId="1477678431" sldId="263"/>
            <ac:spMk id="3" creationId="{E6DE7830-5948-652D-FBBE-226A35CA23C2}"/>
          </ac:spMkLst>
        </pc:spChg>
      </pc:sldChg>
      <pc:sldChg chg="modCm">
        <pc:chgData name="James Chung" userId="S::jc838@duke.edu::7a344328-a7bc-48ce-ab44-f8792631de13" providerId="AD" clId="Web-{14FFFD68-97FB-451A-9780-BD63B255054B}" dt="2022-04-20T02:22:44.741" v="228"/>
        <pc:sldMkLst>
          <pc:docMk/>
          <pc:sldMk cId="2965045444" sldId="274"/>
        </pc:sldMkLst>
      </pc:sldChg>
      <pc:sldChg chg="modSp">
        <pc:chgData name="James Chung" userId="S::jc838@duke.edu::7a344328-a7bc-48ce-ab44-f8792631de13" providerId="AD" clId="Web-{14FFFD68-97FB-451A-9780-BD63B255054B}" dt="2022-04-20T01:39:55.937" v="80" actId="20577"/>
        <pc:sldMkLst>
          <pc:docMk/>
          <pc:sldMk cId="366051145" sldId="278"/>
        </pc:sldMkLst>
        <pc:spChg chg="mod">
          <ac:chgData name="James Chung" userId="S::jc838@duke.edu::7a344328-a7bc-48ce-ab44-f8792631de13" providerId="AD" clId="Web-{14FFFD68-97FB-451A-9780-BD63B255054B}" dt="2022-04-20T01:39:55.937" v="80" actId="20577"/>
          <ac:spMkLst>
            <pc:docMk/>
            <pc:sldMk cId="366051145" sldId="278"/>
            <ac:spMk id="3" creationId="{1F981AEA-1B61-FBF5-A1B2-78119C0EAC14}"/>
          </ac:spMkLst>
        </pc:spChg>
      </pc:sldChg>
      <pc:sldChg chg="modSp">
        <pc:chgData name="James Chung" userId="S::jc838@duke.edu::7a344328-a7bc-48ce-ab44-f8792631de13" providerId="AD" clId="Web-{14FFFD68-97FB-451A-9780-BD63B255054B}" dt="2022-04-20T02:24:58.514" v="245" actId="20577"/>
        <pc:sldMkLst>
          <pc:docMk/>
          <pc:sldMk cId="3989089016" sldId="279"/>
        </pc:sldMkLst>
        <pc:spChg chg="mod">
          <ac:chgData name="James Chung" userId="S::jc838@duke.edu::7a344328-a7bc-48ce-ab44-f8792631de13" providerId="AD" clId="Web-{14FFFD68-97FB-451A-9780-BD63B255054B}" dt="2022-04-20T02:24:58.514" v="245" actId="20577"/>
          <ac:spMkLst>
            <pc:docMk/>
            <pc:sldMk cId="3989089016" sldId="279"/>
            <ac:spMk id="3" creationId="{5831AA9D-8072-C3A0-E0F0-A40562C5548A}"/>
          </ac:spMkLst>
        </pc:spChg>
      </pc:sldChg>
      <pc:sldChg chg="modSp">
        <pc:chgData name="James Chung" userId="S::jc838@duke.edu::7a344328-a7bc-48ce-ab44-f8792631de13" providerId="AD" clId="Web-{14FFFD68-97FB-451A-9780-BD63B255054B}" dt="2022-04-20T02:35:30.235" v="254" actId="20577"/>
        <pc:sldMkLst>
          <pc:docMk/>
          <pc:sldMk cId="1487168659" sldId="287"/>
        </pc:sldMkLst>
        <pc:spChg chg="mod">
          <ac:chgData name="James Chung" userId="S::jc838@duke.edu::7a344328-a7bc-48ce-ab44-f8792631de13" providerId="AD" clId="Web-{14FFFD68-97FB-451A-9780-BD63B255054B}" dt="2022-04-20T02:35:30.235" v="254" actId="20577"/>
          <ac:spMkLst>
            <pc:docMk/>
            <pc:sldMk cId="1487168659" sldId="287"/>
            <ac:spMk id="3" creationId="{C4FBADE9-C30D-5BF0-1A3E-60E1FE80833F}"/>
          </ac:spMkLst>
        </pc:spChg>
      </pc:sldChg>
      <pc:sldChg chg="modSp">
        <pc:chgData name="James Chung" userId="S::jc838@duke.edu::7a344328-a7bc-48ce-ab44-f8792631de13" providerId="AD" clId="Web-{14FFFD68-97FB-451A-9780-BD63B255054B}" dt="2022-04-20T01:40:54.690" v="105" actId="20577"/>
        <pc:sldMkLst>
          <pc:docMk/>
          <pc:sldMk cId="1764583327" sldId="296"/>
        </pc:sldMkLst>
        <pc:spChg chg="mod">
          <ac:chgData name="James Chung" userId="S::jc838@duke.edu::7a344328-a7bc-48ce-ab44-f8792631de13" providerId="AD" clId="Web-{14FFFD68-97FB-451A-9780-BD63B255054B}" dt="2022-04-20T01:40:54.690" v="105" actId="20577"/>
          <ac:spMkLst>
            <pc:docMk/>
            <pc:sldMk cId="1764583327" sldId="296"/>
            <ac:spMk id="3" creationId="{0C586D42-005A-2A99-86CB-4C9405138A31}"/>
          </ac:spMkLst>
        </pc:spChg>
      </pc:sldChg>
      <pc:sldChg chg="addSp modSp new ord">
        <pc:chgData name="James Chung" userId="S::jc838@duke.edu::7a344328-a7bc-48ce-ab44-f8792631de13" providerId="AD" clId="Web-{14FFFD68-97FB-451A-9780-BD63B255054B}" dt="2022-04-20T02:24:39.934" v="238"/>
        <pc:sldMkLst>
          <pc:docMk/>
          <pc:sldMk cId="974308574" sldId="304"/>
        </pc:sldMkLst>
        <pc:spChg chg="mod">
          <ac:chgData name="James Chung" userId="S::jc838@duke.edu::7a344328-a7bc-48ce-ab44-f8792631de13" providerId="AD" clId="Web-{14FFFD68-97FB-451A-9780-BD63B255054B}" dt="2022-04-20T02:07:03.690" v="111" actId="20577"/>
          <ac:spMkLst>
            <pc:docMk/>
            <pc:sldMk cId="974308574" sldId="304"/>
            <ac:spMk id="2" creationId="{6B3C5E0E-CABF-F9B4-2B18-36018B7908ED}"/>
          </ac:spMkLst>
        </pc:spChg>
        <pc:spChg chg="mod">
          <ac:chgData name="James Chung" userId="S::jc838@duke.edu::7a344328-a7bc-48ce-ab44-f8792631de13" providerId="AD" clId="Web-{14FFFD68-97FB-451A-9780-BD63B255054B}" dt="2022-04-20T02:24:24.512" v="235" actId="20577"/>
          <ac:spMkLst>
            <pc:docMk/>
            <pc:sldMk cId="974308574" sldId="304"/>
            <ac:spMk id="3" creationId="{0381F3E5-DE4C-B4C1-09D8-3F49A70713C5}"/>
          </ac:spMkLst>
        </pc:spChg>
        <pc:picChg chg="add mod">
          <ac:chgData name="James Chung" userId="S::jc838@duke.edu::7a344328-a7bc-48ce-ab44-f8792631de13" providerId="AD" clId="Web-{14FFFD68-97FB-451A-9780-BD63B255054B}" dt="2022-04-20T02:24:19.090" v="232" actId="1076"/>
          <ac:picMkLst>
            <pc:docMk/>
            <pc:sldMk cId="974308574" sldId="304"/>
            <ac:picMk id="4" creationId="{E3BA7753-EEFE-8C01-81BF-A120860C36EE}"/>
          </ac:picMkLst>
        </pc:picChg>
        <pc:picChg chg="add mod">
          <ac:chgData name="James Chung" userId="S::jc838@duke.edu::7a344328-a7bc-48ce-ab44-f8792631de13" providerId="AD" clId="Web-{14FFFD68-97FB-451A-9780-BD63B255054B}" dt="2022-04-20T02:24:29.918" v="237" actId="14100"/>
          <ac:picMkLst>
            <pc:docMk/>
            <pc:sldMk cId="974308574" sldId="304"/>
            <ac:picMk id="5" creationId="{4A521F7A-2503-2B46-83DF-45DD6F0370EC}"/>
          </ac:picMkLst>
        </pc:picChg>
      </pc:sldChg>
    </pc:docChg>
  </pc:docChgLst>
  <pc:docChgLst>
    <pc:chgData name="Cynthia Xu" userId="S::yx221@duke.edu::a023d462-0134-4ead-8998-76e83f6bcce6" providerId="AD" clId="Web-{E8253728-3C4E-43D7-9997-1BF2D20BB000}"/>
    <pc:docChg chg="delSld modSld">
      <pc:chgData name="Cynthia Xu" userId="S::yx221@duke.edu::a023d462-0134-4ead-8998-76e83f6bcce6" providerId="AD" clId="Web-{E8253728-3C4E-43D7-9997-1BF2D20BB000}" dt="2022-04-20T22:42:40.675" v="2" actId="20577"/>
      <pc:docMkLst>
        <pc:docMk/>
      </pc:docMkLst>
      <pc:sldChg chg="del">
        <pc:chgData name="Cynthia Xu" userId="S::yx221@duke.edu::a023d462-0134-4ead-8998-76e83f6bcce6" providerId="AD" clId="Web-{E8253728-3C4E-43D7-9997-1BF2D20BB000}" dt="2022-04-20T20:11:25.438" v="0"/>
        <pc:sldMkLst>
          <pc:docMk/>
          <pc:sldMk cId="2955622314" sldId="282"/>
        </pc:sldMkLst>
      </pc:sldChg>
      <pc:sldChg chg="modSp">
        <pc:chgData name="Cynthia Xu" userId="S::yx221@duke.edu::a023d462-0134-4ead-8998-76e83f6bcce6" providerId="AD" clId="Web-{E8253728-3C4E-43D7-9997-1BF2D20BB000}" dt="2022-04-20T22:42:40.675" v="2" actId="20577"/>
        <pc:sldMkLst>
          <pc:docMk/>
          <pc:sldMk cId="49955799" sldId="313"/>
        </pc:sldMkLst>
        <pc:spChg chg="mod">
          <ac:chgData name="Cynthia Xu" userId="S::yx221@duke.edu::a023d462-0134-4ead-8998-76e83f6bcce6" providerId="AD" clId="Web-{E8253728-3C4E-43D7-9997-1BF2D20BB000}" dt="2022-04-20T22:42:40.675" v="2" actId="20577"/>
          <ac:spMkLst>
            <pc:docMk/>
            <pc:sldMk cId="49955799" sldId="313"/>
            <ac:spMk id="2" creationId="{ACE68D43-6558-725C-AB44-E88E35187252}"/>
          </ac:spMkLst>
        </pc:spChg>
      </pc:sldChg>
    </pc:docChg>
  </pc:docChgLst>
  <pc:docChgLst>
    <pc:chgData name="James Chung" userId="S::jc838@duke.edu::7a344328-a7bc-48ce-ab44-f8792631de13" providerId="AD" clId="Web-{7CF3B664-7CB1-438C-9950-F27A58DA7AD2}"/>
    <pc:docChg chg="addSld delSld modSld sldOrd">
      <pc:chgData name="James Chung" userId="S::jc838@duke.edu::7a344328-a7bc-48ce-ab44-f8792631de13" providerId="AD" clId="Web-{7CF3B664-7CB1-438C-9950-F27A58DA7AD2}" dt="2022-04-20T20:46:43.399" v="309" actId="20577"/>
      <pc:docMkLst>
        <pc:docMk/>
      </pc:docMkLst>
      <pc:sldChg chg="modSp modCm">
        <pc:chgData name="James Chung" userId="S::jc838@duke.edu::7a344328-a7bc-48ce-ab44-f8792631de13" providerId="AD" clId="Web-{7CF3B664-7CB1-438C-9950-F27A58DA7AD2}" dt="2022-04-20T20:25:32.701" v="252" actId="20577"/>
        <pc:sldMkLst>
          <pc:docMk/>
          <pc:sldMk cId="366051145" sldId="278"/>
        </pc:sldMkLst>
        <pc:spChg chg="mod">
          <ac:chgData name="James Chung" userId="S::jc838@duke.edu::7a344328-a7bc-48ce-ab44-f8792631de13" providerId="AD" clId="Web-{7CF3B664-7CB1-438C-9950-F27A58DA7AD2}" dt="2022-04-20T20:25:32.701" v="252" actId="20577"/>
          <ac:spMkLst>
            <pc:docMk/>
            <pc:sldMk cId="366051145" sldId="278"/>
            <ac:spMk id="3" creationId="{1F981AEA-1B61-FBF5-A1B2-78119C0EAC14}"/>
          </ac:spMkLst>
        </pc:spChg>
      </pc:sldChg>
      <pc:sldChg chg="addSp delSp modSp delCm">
        <pc:chgData name="James Chung" userId="S::jc838@duke.edu::7a344328-a7bc-48ce-ab44-f8792631de13" providerId="AD" clId="Web-{7CF3B664-7CB1-438C-9950-F27A58DA7AD2}" dt="2022-04-20T17:55:30.440" v="65"/>
        <pc:sldMkLst>
          <pc:docMk/>
          <pc:sldMk cId="575781569" sldId="293"/>
        </pc:sldMkLst>
        <pc:spChg chg="add del">
          <ac:chgData name="James Chung" userId="S::jc838@duke.edu::7a344328-a7bc-48ce-ab44-f8792631de13" providerId="AD" clId="Web-{7CF3B664-7CB1-438C-9950-F27A58DA7AD2}" dt="2022-04-20T17:45:56.441" v="20"/>
          <ac:spMkLst>
            <pc:docMk/>
            <pc:sldMk cId="575781569" sldId="293"/>
            <ac:spMk id="8" creationId="{FA1847EB-DEAE-6772-51C4-A571328AD0AD}"/>
          </ac:spMkLst>
        </pc:spChg>
        <pc:spChg chg="add del">
          <ac:chgData name="James Chung" userId="S::jc838@duke.edu::7a344328-a7bc-48ce-ab44-f8792631de13" providerId="AD" clId="Web-{7CF3B664-7CB1-438C-9950-F27A58DA7AD2}" dt="2022-04-20T17:42:34.030" v="1"/>
          <ac:spMkLst>
            <pc:docMk/>
            <pc:sldMk cId="575781569" sldId="293"/>
            <ac:spMk id="10" creationId="{D7B340D8-45E3-E9EA-4F56-BBC3BB6BB413}"/>
          </ac:spMkLst>
        </pc:spChg>
        <pc:picChg chg="add del mod">
          <ac:chgData name="James Chung" userId="S::jc838@duke.edu::7a344328-a7bc-48ce-ab44-f8792631de13" providerId="AD" clId="Web-{7CF3B664-7CB1-438C-9950-F27A58DA7AD2}" dt="2022-04-20T17:45:57.238" v="21"/>
          <ac:picMkLst>
            <pc:docMk/>
            <pc:sldMk cId="575781569" sldId="293"/>
            <ac:picMk id="4" creationId="{6D7F1DED-1A6A-B664-5EA3-17B7D7818169}"/>
          </ac:picMkLst>
        </pc:picChg>
        <pc:picChg chg="add del">
          <ac:chgData name="James Chung" userId="S::jc838@duke.edu::7a344328-a7bc-48ce-ab44-f8792631de13" providerId="AD" clId="Web-{7CF3B664-7CB1-438C-9950-F27A58DA7AD2}" dt="2022-04-20T17:45:56.441" v="19"/>
          <ac:picMkLst>
            <pc:docMk/>
            <pc:sldMk cId="575781569" sldId="293"/>
            <ac:picMk id="6" creationId="{A6F87779-AB92-8433-272C-86589922F625}"/>
          </ac:picMkLst>
        </pc:picChg>
        <pc:cxnChg chg="add del">
          <ac:chgData name="James Chung" userId="S::jc838@duke.edu::7a344328-a7bc-48ce-ab44-f8792631de13" providerId="AD" clId="Web-{7CF3B664-7CB1-438C-9950-F27A58DA7AD2}" dt="2022-04-20T17:45:55.285" v="18"/>
          <ac:cxnSpMkLst>
            <pc:docMk/>
            <pc:sldMk cId="575781569" sldId="293"/>
            <ac:cxnSpMk id="9" creationId="{3D89A57B-6985-3EBC-7E1C-1BC59BAF5178}"/>
          </ac:cxnSpMkLst>
        </pc:cxnChg>
      </pc:sldChg>
      <pc:sldChg chg="addSp modSp ord">
        <pc:chgData name="James Chung" userId="S::jc838@duke.edu::7a344328-a7bc-48ce-ab44-f8792631de13" providerId="AD" clId="Web-{7CF3B664-7CB1-438C-9950-F27A58DA7AD2}" dt="2022-04-20T17:51:22.481" v="61" actId="20577"/>
        <pc:sldMkLst>
          <pc:docMk/>
          <pc:sldMk cId="1097212812" sldId="295"/>
        </pc:sldMkLst>
        <pc:spChg chg="mod">
          <ac:chgData name="James Chung" userId="S::jc838@duke.edu::7a344328-a7bc-48ce-ab44-f8792631de13" providerId="AD" clId="Web-{7CF3B664-7CB1-438C-9950-F27A58DA7AD2}" dt="2022-04-20T17:49:22.774" v="41" actId="20577"/>
          <ac:spMkLst>
            <pc:docMk/>
            <pc:sldMk cId="1097212812" sldId="295"/>
            <ac:spMk id="2" creationId="{A56ED5D6-B56E-24FF-777A-2471C8F96EDF}"/>
          </ac:spMkLst>
        </pc:spChg>
        <pc:spChg chg="add mod">
          <ac:chgData name="James Chung" userId="S::jc838@duke.edu::7a344328-a7bc-48ce-ab44-f8792631de13" providerId="AD" clId="Web-{7CF3B664-7CB1-438C-9950-F27A58DA7AD2}" dt="2022-04-20T17:51:22.481" v="61" actId="20577"/>
          <ac:spMkLst>
            <pc:docMk/>
            <pc:sldMk cId="1097212812" sldId="295"/>
            <ac:spMk id="3" creationId="{33912918-4660-7A48-EFEF-E79CFC11213D}"/>
          </ac:spMkLst>
        </pc:spChg>
      </pc:sldChg>
      <pc:sldChg chg="addSp delSp modSp delCm">
        <pc:chgData name="James Chung" userId="S::jc838@duke.edu::7a344328-a7bc-48ce-ab44-f8792631de13" providerId="AD" clId="Web-{7CF3B664-7CB1-438C-9950-F27A58DA7AD2}" dt="2022-04-20T20:21:15.318" v="102"/>
        <pc:sldMkLst>
          <pc:docMk/>
          <pc:sldMk cId="2961132065" sldId="299"/>
        </pc:sldMkLst>
        <pc:spChg chg="mod">
          <ac:chgData name="James Chung" userId="S::jc838@duke.edu::7a344328-a7bc-48ce-ab44-f8792631de13" providerId="AD" clId="Web-{7CF3B664-7CB1-438C-9950-F27A58DA7AD2}" dt="2022-04-20T20:21:12.224" v="101" actId="20577"/>
          <ac:spMkLst>
            <pc:docMk/>
            <pc:sldMk cId="2961132065" sldId="299"/>
            <ac:spMk id="3" creationId="{7CE789BD-517B-AC98-E49D-C974397F33E3}"/>
          </ac:spMkLst>
        </pc:spChg>
        <pc:picChg chg="add mod">
          <ac:chgData name="James Chung" userId="S::jc838@duke.edu::7a344328-a7bc-48ce-ab44-f8792631de13" providerId="AD" clId="Web-{7CF3B664-7CB1-438C-9950-F27A58DA7AD2}" dt="2022-04-20T17:46:46.083" v="24" actId="1076"/>
          <ac:picMkLst>
            <pc:docMk/>
            <pc:sldMk cId="2961132065" sldId="299"/>
            <ac:picMk id="5" creationId="{CB5C09E0-9F79-0E73-8B73-2BBB04776A2F}"/>
          </ac:picMkLst>
        </pc:picChg>
        <pc:picChg chg="del">
          <ac:chgData name="James Chung" userId="S::jc838@duke.edu::7a344328-a7bc-48ce-ab44-f8792631de13" providerId="AD" clId="Web-{7CF3B664-7CB1-438C-9950-F27A58DA7AD2}" dt="2022-04-20T17:46:41.442" v="22"/>
          <ac:picMkLst>
            <pc:docMk/>
            <pc:sldMk cId="2961132065" sldId="299"/>
            <ac:picMk id="6" creationId="{D1F3C63F-6228-FDF4-78BF-D849B9754206}"/>
          </ac:picMkLst>
        </pc:picChg>
      </pc:sldChg>
      <pc:sldChg chg="addSp modSp ord">
        <pc:chgData name="James Chung" userId="S::jc838@duke.edu::7a344328-a7bc-48ce-ab44-f8792631de13" providerId="AD" clId="Web-{7CF3B664-7CB1-438C-9950-F27A58DA7AD2}" dt="2022-04-20T17:51:42.325" v="64" actId="1076"/>
        <pc:sldMkLst>
          <pc:docMk/>
          <pc:sldMk cId="1404772222" sldId="301"/>
        </pc:sldMkLst>
        <pc:spChg chg="add mod">
          <ac:chgData name="James Chung" userId="S::jc838@duke.edu::7a344328-a7bc-48ce-ab44-f8792631de13" providerId="AD" clId="Web-{7CF3B664-7CB1-438C-9950-F27A58DA7AD2}" dt="2022-04-20T17:51:42.325" v="64" actId="1076"/>
          <ac:spMkLst>
            <pc:docMk/>
            <pc:sldMk cId="1404772222" sldId="301"/>
            <ac:spMk id="3" creationId="{46A702A8-CC43-7759-3930-E2CE4982526C}"/>
          </ac:spMkLst>
        </pc:spChg>
      </pc:sldChg>
      <pc:sldChg chg="ord">
        <pc:chgData name="James Chung" userId="S::jc838@duke.edu::7a344328-a7bc-48ce-ab44-f8792631de13" providerId="AD" clId="Web-{7CF3B664-7CB1-438C-9950-F27A58DA7AD2}" dt="2022-04-20T17:46:57.005" v="25"/>
        <pc:sldMkLst>
          <pc:docMk/>
          <pc:sldMk cId="3689769060" sldId="302"/>
        </pc:sldMkLst>
      </pc:sldChg>
      <pc:sldChg chg="modSp new del ord">
        <pc:chgData name="James Chung" userId="S::jc838@duke.edu::7a344328-a7bc-48ce-ab44-f8792631de13" providerId="AD" clId="Web-{7CF3B664-7CB1-438C-9950-F27A58DA7AD2}" dt="2022-04-20T17:49:34.884" v="46"/>
        <pc:sldMkLst>
          <pc:docMk/>
          <pc:sldMk cId="373740398" sldId="307"/>
        </pc:sldMkLst>
        <pc:spChg chg="mod">
          <ac:chgData name="James Chung" userId="S::jc838@duke.edu::7a344328-a7bc-48ce-ab44-f8792631de13" providerId="AD" clId="Web-{7CF3B664-7CB1-438C-9950-F27A58DA7AD2}" dt="2022-04-20T17:47:39.678" v="35" actId="20577"/>
          <ac:spMkLst>
            <pc:docMk/>
            <pc:sldMk cId="373740398" sldId="307"/>
            <ac:spMk id="2" creationId="{2D2BFD16-8C3A-682B-E323-B52602088542}"/>
          </ac:spMkLst>
        </pc:spChg>
        <pc:spChg chg="mod">
          <ac:chgData name="James Chung" userId="S::jc838@duke.edu::7a344328-a7bc-48ce-ab44-f8792631de13" providerId="AD" clId="Web-{7CF3B664-7CB1-438C-9950-F27A58DA7AD2}" dt="2022-04-20T17:49:30.384" v="44" actId="20577"/>
          <ac:spMkLst>
            <pc:docMk/>
            <pc:sldMk cId="373740398" sldId="307"/>
            <ac:spMk id="3" creationId="{1C00C0F1-314A-9FCE-E831-4C064639EBD2}"/>
          </ac:spMkLst>
        </pc:spChg>
      </pc:sldChg>
      <pc:sldChg chg="modSp modCm">
        <pc:chgData name="James Chung" userId="S::jc838@duke.edu::7a344328-a7bc-48ce-ab44-f8792631de13" providerId="AD" clId="Web-{7CF3B664-7CB1-438C-9950-F27A58DA7AD2}" dt="2022-04-20T20:46:43.399" v="309" actId="20577"/>
        <pc:sldMkLst>
          <pc:docMk/>
          <pc:sldMk cId="49955799" sldId="313"/>
        </pc:sldMkLst>
        <pc:spChg chg="mod">
          <ac:chgData name="James Chung" userId="S::jc838@duke.edu::7a344328-a7bc-48ce-ab44-f8792631de13" providerId="AD" clId="Web-{7CF3B664-7CB1-438C-9950-F27A58DA7AD2}" dt="2022-04-20T20:46:43.399" v="309" actId="20577"/>
          <ac:spMkLst>
            <pc:docMk/>
            <pc:sldMk cId="49955799" sldId="313"/>
            <ac:spMk id="5" creationId="{74319573-9496-8D12-6793-35ACFEE64B2D}"/>
          </ac:spMkLst>
        </pc:spChg>
      </pc:sldChg>
    </pc:docChg>
  </pc:docChgLst>
  <pc:docChgLst>
    <pc:chgData name="Sava Kholin" userId="S::sk746@duke.edu::969e848c-0bba-4fe5-9c03-918a5943f144" providerId="AD" clId="Web-{AE3A8B19-6E2B-4B8F-B392-B68C45399FCC}"/>
    <pc:docChg chg="mod addSld delSld modSld sldOrd">
      <pc:chgData name="Sava Kholin" userId="S::sk746@duke.edu::969e848c-0bba-4fe5-9c03-918a5943f144" providerId="AD" clId="Web-{AE3A8B19-6E2B-4B8F-B392-B68C45399FCC}" dt="2022-04-19T18:46:43.643" v="333" actId="20577"/>
      <pc:docMkLst>
        <pc:docMk/>
      </pc:docMkLst>
      <pc:sldChg chg="addCm">
        <pc:chgData name="Sava Kholin" userId="S::sk746@duke.edu::969e848c-0bba-4fe5-9c03-918a5943f144" providerId="AD" clId="Web-{AE3A8B19-6E2B-4B8F-B392-B68C45399FCC}" dt="2022-04-19T18:23:39.635" v="1"/>
        <pc:sldMkLst>
          <pc:docMk/>
          <pc:sldMk cId="1477678431" sldId="263"/>
        </pc:sldMkLst>
      </pc:sldChg>
      <pc:sldChg chg="modSp">
        <pc:chgData name="Sava Kholin" userId="S::sk746@duke.edu::969e848c-0bba-4fe5-9c03-918a5943f144" providerId="AD" clId="Web-{AE3A8B19-6E2B-4B8F-B392-B68C45399FCC}" dt="2022-04-19T18:44:21.714" v="221" actId="20577"/>
        <pc:sldMkLst>
          <pc:docMk/>
          <pc:sldMk cId="366051145" sldId="278"/>
        </pc:sldMkLst>
        <pc:spChg chg="mod">
          <ac:chgData name="Sava Kholin" userId="S::sk746@duke.edu::969e848c-0bba-4fe5-9c03-918a5943f144" providerId="AD" clId="Web-{AE3A8B19-6E2B-4B8F-B392-B68C45399FCC}" dt="2022-04-19T18:44:21.714" v="221" actId="20577"/>
          <ac:spMkLst>
            <pc:docMk/>
            <pc:sldMk cId="366051145" sldId="278"/>
            <ac:spMk id="2" creationId="{7F7CBFDC-06FF-AD6B-355E-B15EED2DFDD7}"/>
          </ac:spMkLst>
        </pc:spChg>
        <pc:spChg chg="mod">
          <ac:chgData name="Sava Kholin" userId="S::sk746@duke.edu::969e848c-0bba-4fe5-9c03-918a5943f144" providerId="AD" clId="Web-{AE3A8B19-6E2B-4B8F-B392-B68C45399FCC}" dt="2022-04-19T18:44:11.854" v="210" actId="20577"/>
          <ac:spMkLst>
            <pc:docMk/>
            <pc:sldMk cId="366051145" sldId="278"/>
            <ac:spMk id="3" creationId="{1F981AEA-1B61-FBF5-A1B2-78119C0EAC14}"/>
          </ac:spMkLst>
        </pc:spChg>
      </pc:sldChg>
      <pc:sldChg chg="modSp del">
        <pc:chgData name="Sava Kholin" userId="S::sk746@duke.edu::969e848c-0bba-4fe5-9c03-918a5943f144" providerId="AD" clId="Web-{AE3A8B19-6E2B-4B8F-B392-B68C45399FCC}" dt="2022-04-19T18:35:20.296" v="146"/>
        <pc:sldMkLst>
          <pc:docMk/>
          <pc:sldMk cId="1731166450" sldId="286"/>
        </pc:sldMkLst>
        <pc:spChg chg="mod">
          <ac:chgData name="Sava Kholin" userId="S::sk746@duke.edu::969e848c-0bba-4fe5-9c03-918a5943f144" providerId="AD" clId="Web-{AE3A8B19-6E2B-4B8F-B392-B68C45399FCC}" dt="2022-04-19T18:34:42.372" v="137" actId="20577"/>
          <ac:spMkLst>
            <pc:docMk/>
            <pc:sldMk cId="1731166450" sldId="286"/>
            <ac:spMk id="3" creationId="{6A0F1502-52EC-EB9A-636E-7A63C10FDD6B}"/>
          </ac:spMkLst>
        </pc:spChg>
      </pc:sldChg>
      <pc:sldChg chg="addSp delSp modSp new">
        <pc:chgData name="Sava Kholin" userId="S::sk746@duke.edu::969e848c-0bba-4fe5-9c03-918a5943f144" providerId="AD" clId="Web-{AE3A8B19-6E2B-4B8F-B392-B68C45399FCC}" dt="2022-04-19T18:35:10.874" v="145" actId="14100"/>
        <pc:sldMkLst>
          <pc:docMk/>
          <pc:sldMk cId="1006705403" sldId="288"/>
        </pc:sldMkLst>
        <pc:spChg chg="mod">
          <ac:chgData name="Sava Kholin" userId="S::sk746@duke.edu::969e848c-0bba-4fe5-9c03-918a5943f144" providerId="AD" clId="Web-{AE3A8B19-6E2B-4B8F-B392-B68C45399FCC}" dt="2022-04-19T18:34:58.154" v="143"/>
          <ac:spMkLst>
            <pc:docMk/>
            <pc:sldMk cId="1006705403" sldId="288"/>
            <ac:spMk id="2" creationId="{2F15DF81-B571-23EC-9EAD-1266AEB5D4C9}"/>
          </ac:spMkLst>
        </pc:spChg>
        <pc:spChg chg="del">
          <ac:chgData name="Sava Kholin" userId="S::sk746@duke.edu::969e848c-0bba-4fe5-9c03-918a5943f144" providerId="AD" clId="Web-{AE3A8B19-6E2B-4B8F-B392-B68C45399FCC}" dt="2022-04-19T18:32:51.148" v="94"/>
          <ac:spMkLst>
            <pc:docMk/>
            <pc:sldMk cId="1006705403" sldId="288"/>
            <ac:spMk id="3" creationId="{ED44EA02-D38D-DB99-5F6E-D11242D60032}"/>
          </ac:spMkLst>
        </pc:spChg>
        <pc:spChg chg="add mod">
          <ac:chgData name="Sava Kholin" userId="S::sk746@duke.edu::969e848c-0bba-4fe5-9c03-918a5943f144" providerId="AD" clId="Web-{AE3A8B19-6E2B-4B8F-B392-B68C45399FCC}" dt="2022-04-19T18:33:50.338" v="129" actId="1076"/>
          <ac:spMkLst>
            <pc:docMk/>
            <pc:sldMk cId="1006705403" sldId="288"/>
            <ac:spMk id="8" creationId="{2A1E0798-2B8F-A838-8F88-58EB97CCCA91}"/>
          </ac:spMkLst>
        </pc:spChg>
        <pc:picChg chg="add del mod">
          <ac:chgData name="Sava Kholin" userId="S::sk746@duke.edu::969e848c-0bba-4fe5-9c03-918a5943f144" providerId="AD" clId="Web-{AE3A8B19-6E2B-4B8F-B392-B68C45399FCC}" dt="2022-04-19T18:32:50.944" v="93"/>
          <ac:picMkLst>
            <pc:docMk/>
            <pc:sldMk cId="1006705403" sldId="288"/>
            <ac:picMk id="4" creationId="{EDC938D7-6EA8-180B-9B23-CE1A3A894387}"/>
          </ac:picMkLst>
        </pc:picChg>
        <pc:picChg chg="add mod">
          <ac:chgData name="Sava Kholin" userId="S::sk746@duke.edu::969e848c-0bba-4fe5-9c03-918a5943f144" providerId="AD" clId="Web-{AE3A8B19-6E2B-4B8F-B392-B68C45399FCC}" dt="2022-04-19T18:35:07.123" v="144" actId="14100"/>
          <ac:picMkLst>
            <pc:docMk/>
            <pc:sldMk cId="1006705403" sldId="288"/>
            <ac:picMk id="5" creationId="{B41364C0-437D-8000-9CBE-07FB7A8CF346}"/>
          </ac:picMkLst>
        </pc:picChg>
        <pc:picChg chg="add mod">
          <ac:chgData name="Sava Kholin" userId="S::sk746@duke.edu::969e848c-0bba-4fe5-9c03-918a5943f144" providerId="AD" clId="Web-{AE3A8B19-6E2B-4B8F-B392-B68C45399FCC}" dt="2022-04-19T18:35:10.874" v="145" actId="14100"/>
          <ac:picMkLst>
            <pc:docMk/>
            <pc:sldMk cId="1006705403" sldId="288"/>
            <ac:picMk id="6" creationId="{14152C14-5D5A-FFF8-BE53-948F74BAD632}"/>
          </ac:picMkLst>
        </pc:picChg>
        <pc:cxnChg chg="add mod">
          <ac:chgData name="Sava Kholin" userId="S::sk746@duke.edu::969e848c-0bba-4fe5-9c03-918a5943f144" providerId="AD" clId="Web-{AE3A8B19-6E2B-4B8F-B392-B68C45399FCC}" dt="2022-04-19T18:33:14.118" v="103" actId="14100"/>
          <ac:cxnSpMkLst>
            <pc:docMk/>
            <pc:sldMk cId="1006705403" sldId="288"/>
            <ac:cxnSpMk id="7" creationId="{E7FEBFAB-81BC-781A-A9E3-A66D26260941}"/>
          </ac:cxnSpMkLst>
        </pc:cxnChg>
      </pc:sldChg>
      <pc:sldChg chg="modSp new">
        <pc:chgData name="Sava Kholin" userId="S::sk746@duke.edu::969e848c-0bba-4fe5-9c03-918a5943f144" providerId="AD" clId="Web-{AE3A8B19-6E2B-4B8F-B392-B68C45399FCC}" dt="2022-04-19T18:34:22.043" v="132" actId="20577"/>
        <pc:sldMkLst>
          <pc:docMk/>
          <pc:sldMk cId="3011474060" sldId="289"/>
        </pc:sldMkLst>
        <pc:spChg chg="mod">
          <ac:chgData name="Sava Kholin" userId="S::sk746@duke.edu::969e848c-0bba-4fe5-9c03-918a5943f144" providerId="AD" clId="Web-{AE3A8B19-6E2B-4B8F-B392-B68C45399FCC}" dt="2022-04-19T18:34:22.043" v="132" actId="20577"/>
          <ac:spMkLst>
            <pc:docMk/>
            <pc:sldMk cId="3011474060" sldId="289"/>
            <ac:spMk id="2" creationId="{04E90001-53BF-787B-62E2-8705A670263D}"/>
          </ac:spMkLst>
        </pc:spChg>
      </pc:sldChg>
      <pc:sldChg chg="modSp new ord">
        <pc:chgData name="Sava Kholin" userId="S::sk746@duke.edu::969e848c-0bba-4fe5-9c03-918a5943f144" providerId="AD" clId="Web-{AE3A8B19-6E2B-4B8F-B392-B68C45399FCC}" dt="2022-04-19T18:34:35.012" v="136" actId="20577"/>
        <pc:sldMkLst>
          <pc:docMk/>
          <pc:sldMk cId="3985230883" sldId="290"/>
        </pc:sldMkLst>
        <pc:spChg chg="mod">
          <ac:chgData name="Sava Kholin" userId="S::sk746@duke.edu::969e848c-0bba-4fe5-9c03-918a5943f144" providerId="AD" clId="Web-{AE3A8B19-6E2B-4B8F-B392-B68C45399FCC}" dt="2022-04-19T18:34:35.012" v="136" actId="20577"/>
          <ac:spMkLst>
            <pc:docMk/>
            <pc:sldMk cId="3985230883" sldId="290"/>
            <ac:spMk id="2" creationId="{2BD28567-C830-F5F5-836B-81AE2E3A042F}"/>
          </ac:spMkLst>
        </pc:spChg>
      </pc:sldChg>
      <pc:sldChg chg="modSp new">
        <pc:chgData name="Sava Kholin" userId="S::sk746@duke.edu::969e848c-0bba-4fe5-9c03-918a5943f144" providerId="AD" clId="Web-{AE3A8B19-6E2B-4B8F-B392-B68C45399FCC}" dt="2022-04-19T18:46:43.643" v="333" actId="20577"/>
        <pc:sldMkLst>
          <pc:docMk/>
          <pc:sldMk cId="2886465905" sldId="291"/>
        </pc:sldMkLst>
        <pc:spChg chg="mod">
          <ac:chgData name="Sava Kholin" userId="S::sk746@duke.edu::969e848c-0bba-4fe5-9c03-918a5943f144" providerId="AD" clId="Web-{AE3A8B19-6E2B-4B8F-B392-B68C45399FCC}" dt="2022-04-19T18:44:43.809" v="229" actId="20577"/>
          <ac:spMkLst>
            <pc:docMk/>
            <pc:sldMk cId="2886465905" sldId="291"/>
            <ac:spMk id="2" creationId="{574D2A72-2469-F4EC-BFF1-2C5997C49013}"/>
          </ac:spMkLst>
        </pc:spChg>
        <pc:spChg chg="mod">
          <ac:chgData name="Sava Kholin" userId="S::sk746@duke.edu::969e848c-0bba-4fe5-9c03-918a5943f144" providerId="AD" clId="Web-{AE3A8B19-6E2B-4B8F-B392-B68C45399FCC}" dt="2022-04-19T18:46:43.643" v="333" actId="20577"/>
          <ac:spMkLst>
            <pc:docMk/>
            <pc:sldMk cId="2886465905" sldId="291"/>
            <ac:spMk id="3" creationId="{E99A8A12-9602-44CC-BCD0-E5B2FB15FB2D}"/>
          </ac:spMkLst>
        </pc:spChg>
      </pc:sldChg>
    </pc:docChg>
  </pc:docChgLst>
  <pc:docChgLst>
    <pc:chgData name="Cynthia Xu" userId="S::yx221@duke.edu::a023d462-0134-4ead-8998-76e83f6bcce6" providerId="AD" clId="Web-{196BB0B4-BB7D-4A33-8715-7865E259ADFC}"/>
    <pc:docChg chg="modSld">
      <pc:chgData name="Cynthia Xu" userId="S::yx221@duke.edu::a023d462-0134-4ead-8998-76e83f6bcce6" providerId="AD" clId="Web-{196BB0B4-BB7D-4A33-8715-7865E259ADFC}" dt="2022-04-21T20:42:26.596" v="13" actId="20577"/>
      <pc:docMkLst>
        <pc:docMk/>
      </pc:docMkLst>
      <pc:sldChg chg="modSp">
        <pc:chgData name="Cynthia Xu" userId="S::yx221@duke.edu::a023d462-0134-4ead-8998-76e83f6bcce6" providerId="AD" clId="Web-{196BB0B4-BB7D-4A33-8715-7865E259ADFC}" dt="2022-04-21T20:42:26.596" v="13" actId="20577"/>
        <pc:sldMkLst>
          <pc:docMk/>
          <pc:sldMk cId="817975347" sldId="261"/>
        </pc:sldMkLst>
        <pc:spChg chg="mod">
          <ac:chgData name="Cynthia Xu" userId="S::yx221@duke.edu::a023d462-0134-4ead-8998-76e83f6bcce6" providerId="AD" clId="Web-{196BB0B4-BB7D-4A33-8715-7865E259ADFC}" dt="2022-04-21T20:42:26.596" v="13" actId="20577"/>
          <ac:spMkLst>
            <pc:docMk/>
            <pc:sldMk cId="817975347" sldId="261"/>
            <ac:spMk id="3" creationId="{512059FE-975E-D250-C85B-7417016F1C5E}"/>
          </ac:spMkLst>
        </pc:spChg>
      </pc:sldChg>
      <pc:sldChg chg="modSp">
        <pc:chgData name="Cynthia Xu" userId="S::yx221@duke.edu::a023d462-0134-4ead-8998-76e83f6bcce6" providerId="AD" clId="Web-{196BB0B4-BB7D-4A33-8715-7865E259ADFC}" dt="2022-04-21T20:42:18.861" v="8" actId="20577"/>
        <pc:sldMkLst>
          <pc:docMk/>
          <pc:sldMk cId="2608761133" sldId="272"/>
        </pc:sldMkLst>
        <pc:spChg chg="mod">
          <ac:chgData name="Cynthia Xu" userId="S::yx221@duke.edu::a023d462-0134-4ead-8998-76e83f6bcce6" providerId="AD" clId="Web-{196BB0B4-BB7D-4A33-8715-7865E259ADFC}" dt="2022-04-21T20:42:18.861" v="8" actId="20577"/>
          <ac:spMkLst>
            <pc:docMk/>
            <pc:sldMk cId="2608761133" sldId="272"/>
            <ac:spMk id="7" creationId="{457E35EC-B1DE-99DB-AA53-BB434B463C48}"/>
          </ac:spMkLst>
        </pc:spChg>
      </pc:sldChg>
    </pc:docChg>
  </pc:docChgLst>
  <pc:docChgLst>
    <pc:chgData name="James Chung" userId="S::jc838@duke.edu::7a344328-a7bc-48ce-ab44-f8792631de13" providerId="AD" clId="Web-{6CE25007-6C42-48D0-946A-413D251C3BFF}"/>
    <pc:docChg chg="delSld modSld">
      <pc:chgData name="James Chung" userId="S::jc838@duke.edu::7a344328-a7bc-48ce-ab44-f8792631de13" providerId="AD" clId="Web-{6CE25007-6C42-48D0-946A-413D251C3BFF}" dt="2022-04-21T21:19:17.406" v="174" actId="20577"/>
      <pc:docMkLst>
        <pc:docMk/>
      </pc:docMkLst>
      <pc:sldChg chg="delSp modSp">
        <pc:chgData name="James Chung" userId="S::jc838@duke.edu::7a344328-a7bc-48ce-ab44-f8792631de13" providerId="AD" clId="Web-{6CE25007-6C42-48D0-946A-413D251C3BFF}" dt="2022-04-21T21:19:17.406" v="174" actId="20577"/>
        <pc:sldMkLst>
          <pc:docMk/>
          <pc:sldMk cId="1477678431" sldId="263"/>
        </pc:sldMkLst>
        <pc:spChg chg="mod">
          <ac:chgData name="James Chung" userId="S::jc838@duke.edu::7a344328-a7bc-48ce-ab44-f8792631de13" providerId="AD" clId="Web-{6CE25007-6C42-48D0-946A-413D251C3BFF}" dt="2022-04-21T21:19:17.406" v="174" actId="20577"/>
          <ac:spMkLst>
            <pc:docMk/>
            <pc:sldMk cId="1477678431" sldId="263"/>
            <ac:spMk id="3" creationId="{E6DE7830-5948-652D-FBBE-226A35CA23C2}"/>
          </ac:spMkLst>
        </pc:spChg>
        <pc:spChg chg="mod">
          <ac:chgData name="James Chung" userId="S::jc838@duke.edu::7a344328-a7bc-48ce-ab44-f8792631de13" providerId="AD" clId="Web-{6CE25007-6C42-48D0-946A-413D251C3BFF}" dt="2022-04-21T21:06:20.624" v="15" actId="1076"/>
          <ac:spMkLst>
            <pc:docMk/>
            <pc:sldMk cId="1477678431" sldId="263"/>
            <ac:spMk id="7" creationId="{1181CF45-FC95-C87B-2D82-5D27E23DBC01}"/>
          </ac:spMkLst>
        </pc:spChg>
        <pc:spChg chg="mod">
          <ac:chgData name="James Chung" userId="S::jc838@duke.edu::7a344328-a7bc-48ce-ab44-f8792631de13" providerId="AD" clId="Web-{6CE25007-6C42-48D0-946A-413D251C3BFF}" dt="2022-04-21T21:17:41.561" v="118" actId="1076"/>
          <ac:spMkLst>
            <pc:docMk/>
            <pc:sldMk cId="1477678431" sldId="263"/>
            <ac:spMk id="8" creationId="{8BC9F5BB-F494-9A7A-8044-A3BCE887A329}"/>
          </ac:spMkLst>
        </pc:spChg>
        <pc:spChg chg="del mod">
          <ac:chgData name="James Chung" userId="S::jc838@duke.edu::7a344328-a7bc-48ce-ab44-f8792631de13" providerId="AD" clId="Web-{6CE25007-6C42-48D0-946A-413D251C3BFF}" dt="2022-04-21T21:06:04.405" v="11"/>
          <ac:spMkLst>
            <pc:docMk/>
            <pc:sldMk cId="1477678431" sldId="263"/>
            <ac:spMk id="9" creationId="{A3D6735F-CB56-26AD-C900-174C5F649FE2}"/>
          </ac:spMkLst>
        </pc:spChg>
      </pc:sldChg>
      <pc:sldChg chg="delSp modSp">
        <pc:chgData name="James Chung" userId="S::jc838@duke.edu::7a344328-a7bc-48ce-ab44-f8792631de13" providerId="AD" clId="Web-{6CE25007-6C42-48D0-946A-413D251C3BFF}" dt="2022-04-21T21:15:48.621" v="18" actId="14100"/>
        <pc:sldMkLst>
          <pc:docMk/>
          <pc:sldMk cId="4235964166" sldId="317"/>
        </pc:sldMkLst>
        <pc:spChg chg="mod">
          <ac:chgData name="James Chung" userId="S::jc838@duke.edu::7a344328-a7bc-48ce-ab44-f8792631de13" providerId="AD" clId="Web-{6CE25007-6C42-48D0-946A-413D251C3BFF}" dt="2022-04-21T21:15:48.621" v="18" actId="14100"/>
          <ac:spMkLst>
            <pc:docMk/>
            <pc:sldMk cId="4235964166" sldId="317"/>
            <ac:spMk id="3" creationId="{7DBEF0B4-F0DC-8BA0-5878-6D5C04F1973F}"/>
          </ac:spMkLst>
        </pc:spChg>
        <pc:spChg chg="del">
          <ac:chgData name="James Chung" userId="S::jc838@duke.edu::7a344328-a7bc-48ce-ab44-f8792631de13" providerId="AD" clId="Web-{6CE25007-6C42-48D0-946A-413D251C3BFF}" dt="2022-04-21T21:04:19.043" v="4"/>
          <ac:spMkLst>
            <pc:docMk/>
            <pc:sldMk cId="4235964166" sldId="317"/>
            <ac:spMk id="5" creationId="{AC3FA758-7D39-A344-0F62-393AFC13EA99}"/>
          </ac:spMkLst>
        </pc:spChg>
      </pc:sldChg>
      <pc:sldChg chg="del">
        <pc:chgData name="James Chung" userId="S::jc838@duke.edu::7a344328-a7bc-48ce-ab44-f8792631de13" providerId="AD" clId="Web-{6CE25007-6C42-48D0-946A-413D251C3BFF}" dt="2022-04-21T21:04:44.153" v="8"/>
        <pc:sldMkLst>
          <pc:docMk/>
          <pc:sldMk cId="389769915" sldId="322"/>
        </pc:sldMkLst>
      </pc:sldChg>
    </pc:docChg>
  </pc:docChgLst>
</pc:chgInfo>
</file>

<file path=ppt/comments/modernComment_104_D1DF52BA.xml><?xml version="1.0" encoding="utf-8"?>
<p188:cmLst xmlns:a="http://schemas.openxmlformats.org/drawingml/2006/main" xmlns:r="http://schemas.openxmlformats.org/officeDocument/2006/relationships" xmlns:p188="http://schemas.microsoft.com/office/powerpoint/2018/8/main">
  <p188:cm id="{0A48239E-09E1-49F3-B4F8-F8B5BB05FD19}" authorId="{0E7B7237-F911-E157-B974-47C3D9BFD945}" status="resolved" created="2022-04-20T18:59:06.642" complete="100000">
    <ac:txMkLst xmlns:ac="http://schemas.microsoft.com/office/drawing/2013/main/command">
      <pc:docMk xmlns:pc="http://schemas.microsoft.com/office/powerpoint/2013/main/command"/>
      <pc:sldMk xmlns:pc="http://schemas.microsoft.com/office/powerpoint/2013/main/command" cId="3521073850" sldId="260"/>
      <ac:spMk id="3" creationId="{2C4F7C3F-D2BB-CEC2-25DE-4E140E5203EB}"/>
      <ac:txMk cp="3" len="9">
        <ac:context len="334" hash="2701514658"/>
      </ac:txMk>
    </ac:txMkLst>
    <p188:pos x="1493821" y="215019"/>
    <p188:replyLst>
      <p188:reply id="{074680EE-B9C2-4EAD-8646-B96CC953E13D}" authorId="{99E979EB-72F5-0F8A-198D-92142CDB9CF3}" created="2022-04-20T21:52:09.074">
        <p188:txBody>
          <a:bodyPr/>
          <a:lstStyle/>
          <a:p>
            <a:r>
              <a:rPr lang="en-US"/>
              <a:t>You mean it should start with "To"?</a:t>
            </a:r>
          </a:p>
        </p188:txBody>
      </p188:reply>
    </p188:replyLst>
    <p188:txBody>
      <a:bodyPr/>
      <a:lstStyle/>
      <a:p>
        <a:r>
          <a:rPr lang="en-GB"/>
          <a:t>To estimate?</a:t>
        </a:r>
      </a:p>
    </p188:txBody>
  </p188:cm>
</p188:cmLst>
</file>

<file path=ppt/comments/modernComment_112_B0BB00C4.xml><?xml version="1.0" encoding="utf-8"?>
<p188:cmLst xmlns:a="http://schemas.openxmlformats.org/drawingml/2006/main" xmlns:r="http://schemas.openxmlformats.org/officeDocument/2006/relationships" xmlns:p188="http://schemas.microsoft.com/office/powerpoint/2018/8/main">
  <p188:cm id="{3173A89F-7E76-42F8-A7DA-0ED7BE01E6F9}" authorId="{99E979EB-72F5-0F8A-198D-92142CDB9CF3}" status="resolved" created="2022-04-19T18:58:57.788" complete="100000">
    <ac:deMkLst xmlns:ac="http://schemas.microsoft.com/office/drawing/2013/main/command">
      <pc:docMk xmlns:pc="http://schemas.microsoft.com/office/powerpoint/2013/main/command"/>
      <pc:sldMk xmlns:pc="http://schemas.microsoft.com/office/powerpoint/2013/main/command" cId="2965045444" sldId="274"/>
      <ac:picMk id="5" creationId="{B1DB08C9-E70D-5D9A-48A1-222FCD664FC3}"/>
    </ac:deMkLst>
    <p188:replyLst>
      <p188:reply id="{39E5E15E-1A6D-4DFC-B100-EFBB6888A420}" authorId="{99E979EB-72F5-0F8A-198D-92142CDB9CF3}" created="2022-04-19T18:59:34.241">
        <p188:txBody>
          <a:bodyPr/>
          <a:lstStyle/>
          <a:p>
            <a:r>
              <a:rPr lang="en-US"/>
              <a:t>specify that AAA is &gt;&gt;&gt; C</a:t>
            </a:r>
          </a:p>
        </p188:txBody>
      </p188:reply>
    </p188:replyLst>
    <p188:txBody>
      <a:bodyPr/>
      <a:lstStyle/>
      <a:p>
        <a:r>
          <a:rPr lang="en-US"/>
          <a:t>all years</a:t>
        </a:r>
      </a:p>
    </p188:txBody>
  </p188:cm>
  <p188:cm id="{32B8BBD2-1D2E-423D-B039-6E3A2ABB9AE5}" authorId="{0E7B7237-F911-E157-B974-47C3D9BFD945}" status="resolved" created="2022-04-20T19:07:24.393" complete="100000">
    <ac:deMkLst xmlns:ac="http://schemas.microsoft.com/office/drawing/2013/main/command">
      <pc:docMk xmlns:pc="http://schemas.microsoft.com/office/powerpoint/2013/main/command"/>
      <pc:sldMk xmlns:pc="http://schemas.microsoft.com/office/powerpoint/2013/main/command" cId="2965045444" sldId="274"/>
      <ac:picMk id="5" creationId="{B1DB08C9-E70D-5D9A-48A1-222FCD664FC3}"/>
    </ac:deMkLst>
    <p188:replyLst>
      <p188:reply id="{BEB05576-BA70-4A57-9751-2CEE250EFDD9}" authorId="{0E7B7237-F911-E157-B974-47C3D9BFD945}" created="2022-04-20T19:07:55.581">
        <p188:txBody>
          <a:bodyPr/>
          <a:lstStyle/>
          <a:p>
            <a:r>
              <a:rPr lang="en-GB"/>
              <a:t>and put distribution for all years here?</a:t>
            </a:r>
          </a:p>
        </p188:txBody>
      </p188:reply>
    </p188:replyLst>
    <p188:txBody>
      <a:bodyPr/>
      <a:lstStyle/>
      <a:p>
        <a:r>
          <a:rPr lang="en-GB"/>
          <a:t>didn't we decide to kill this graph?</a:t>
        </a:r>
      </a:p>
    </p188:txBody>
  </p188:cm>
</p188:cmLst>
</file>

<file path=ppt/comments/modernComment_115_4CA62262.xml><?xml version="1.0" encoding="utf-8"?>
<p188:cmLst xmlns:a="http://schemas.openxmlformats.org/drawingml/2006/main" xmlns:r="http://schemas.openxmlformats.org/officeDocument/2006/relationships" xmlns:p188="http://schemas.microsoft.com/office/powerpoint/2018/8/main">
  <p188:cm id="{8E3C9103-EFB2-4F97-8CF6-9B940D73AB9A}" authorId="{0E7B7237-F911-E157-B974-47C3D9BFD945}" status="resolved" created="2022-04-20T19:35:41.978" complete="100000">
    <ac:txMkLst xmlns:ac="http://schemas.microsoft.com/office/drawing/2013/main/command">
      <pc:docMk xmlns:pc="http://schemas.microsoft.com/office/powerpoint/2013/main/command"/>
      <pc:sldMk xmlns:pc="http://schemas.microsoft.com/office/powerpoint/2013/main/command" cId="1285956194" sldId="277"/>
      <ac:graphicFrameMk id="7" creationId="{D2AE96AB-AF25-6B76-7CCC-05266C4F56BC}"/>
      <ac:tblMk/>
      <ac:tcMk rowId="3541775868" colId="4186199040"/>
      <ac:txMk cp="0" len="12">
        <ac:context len="15" hash="1716561581"/>
      </ac:txMk>
    </ac:txMkLst>
    <p188:pos x="1929519" y="984564"/>
    <p188:replyLst>
      <p188:reply id="{E6744E93-D814-444C-AFFD-55B8F84D45C8}" authorId="{0E7B7237-F911-E157-B974-47C3D9BFD945}" created="2022-04-20T22:32:45.976">
        <p188:txBody>
          <a:bodyPr/>
          <a:lstStyle/>
          <a:p>
            <a:r>
              <a:rPr lang="en-GB"/>
              <a:t>move to appendix</a:t>
            </a:r>
          </a:p>
        </p188:txBody>
      </p188:reply>
    </p188:replyLst>
    <p188:txBody>
      <a:bodyPr/>
      <a:lstStyle/>
      <a:p>
        <a:r>
          <a:rPr lang="en-GB"/>
          <a:t>thinking about how to make this scary big slide easier to read</a:t>
        </a:r>
      </a:p>
    </p188:txBody>
  </p188:cm>
</p188:cmLst>
</file>

<file path=ppt/comments/modernComment_116_15D17F49.xml><?xml version="1.0" encoding="utf-8"?>
<p188:cmLst xmlns:a="http://schemas.openxmlformats.org/drawingml/2006/main" xmlns:r="http://schemas.openxmlformats.org/officeDocument/2006/relationships" xmlns:p188="http://schemas.microsoft.com/office/powerpoint/2018/8/main">
  <p188:cm id="{CB8A066E-D03C-4E93-B99F-202265446871}" authorId="{0E7B7237-F911-E157-B974-47C3D9BFD945}" status="resolved" created="2022-04-20T20:16:14.900" complete="100000">
    <ac:txMkLst xmlns:ac="http://schemas.microsoft.com/office/drawing/2013/main/command">
      <pc:docMk xmlns:pc="http://schemas.microsoft.com/office/powerpoint/2013/main/command"/>
      <pc:sldMk xmlns:pc="http://schemas.microsoft.com/office/powerpoint/2013/main/command" cId="366051145" sldId="278"/>
      <ac:spMk id="3" creationId="{1F981AEA-1B61-FBF5-A1B2-78119C0EAC14}"/>
      <ac:txMk cp="136">
        <ac:context len="137" hash="1334571289"/>
      </ac:txMk>
    </ac:txMkLst>
    <p188:pos x="5997920" y="2682089"/>
    <p188:txBody>
      <a:bodyPr/>
      <a:lstStyle/>
      <a:p>
        <a:r>
          <a:rPr lang="en-GB"/>
          <a:t>gotta clarify this</a:t>
        </a:r>
      </a:p>
    </p188:txBody>
  </p188:cm>
</p188:cmLst>
</file>

<file path=ppt/comments/modernComment_117_EDC4AAF8.xml><?xml version="1.0" encoding="utf-8"?>
<p188:cmLst xmlns:a="http://schemas.openxmlformats.org/drawingml/2006/main" xmlns:r="http://schemas.openxmlformats.org/officeDocument/2006/relationships" xmlns:p188="http://schemas.microsoft.com/office/powerpoint/2018/8/main">
  <p188:cm id="{81E24FDB-AC8D-4F78-A005-CF6707DDFC03}" authorId="{0E7B7237-F911-E157-B974-47C3D9BFD945}" created="2022-04-20T19:05:47.452">
    <ac:deMkLst xmlns:ac="http://schemas.microsoft.com/office/drawing/2013/main/command">
      <pc:docMk xmlns:pc="http://schemas.microsoft.com/office/powerpoint/2013/main/command"/>
      <pc:sldMk xmlns:pc="http://schemas.microsoft.com/office/powerpoint/2013/main/command" cId="3989089016" sldId="279"/>
      <ac:spMk id="13" creationId="{F33B3FD0-6163-A2EA-7830-3925A3C4F70C}"/>
    </ac:deMkLst>
    <p188:replyLst>
      <p188:reply id="{308E2459-3595-45AC-8F17-BD31A2B3927E}" authorId="{0E7B7237-F911-E157-B974-47C3D9BFD945}" created="2022-04-20T19:06:10.406">
        <p188:txBody>
          <a:bodyPr/>
          <a:lstStyle/>
          <a:p>
            <a:r>
              <a:rPr lang="en-GB"/>
              <a:t>mb change it to "Our Data"?</a:t>
            </a:r>
          </a:p>
        </p188:txBody>
      </p188:reply>
    </p188:replyLst>
    <p188:txBody>
      <a:bodyPr/>
      <a:lstStyle/>
      <a:p>
        <a:r>
          <a:rPr lang="en-GB"/>
          <a:t>what does this ticker symbol mean here?</a:t>
        </a:r>
      </a:p>
    </p188:txBody>
  </p188:cm>
</p188:cmLst>
</file>

<file path=ppt/comments/modernComment_124_95BB20B3.xml><?xml version="1.0" encoding="utf-8"?>
<p188:cmLst xmlns:a="http://schemas.openxmlformats.org/drawingml/2006/main" xmlns:r="http://schemas.openxmlformats.org/officeDocument/2006/relationships" xmlns:p188="http://schemas.microsoft.com/office/powerpoint/2018/8/main">
  <p188:cm id="{E23B340D-3D00-47CC-9266-303C788C7386}" authorId="{0E7B7237-F911-E157-B974-47C3D9BFD945}" created="2022-04-20T19:04:07.746">
    <ac:txMkLst xmlns:ac="http://schemas.microsoft.com/office/drawing/2013/main/command">
      <pc:docMk xmlns:pc="http://schemas.microsoft.com/office/powerpoint/2013/main/command"/>
      <pc:sldMk xmlns:pc="http://schemas.microsoft.com/office/powerpoint/2013/main/command" cId="2512068787" sldId="292"/>
      <ac:spMk id="3" creationId="{B4E1D94A-D1EC-751B-19C5-82D66B648DF5}"/>
      <ac:txMk cp="11" len="17">
        <ac:context len="180" hash="676809755"/>
      </ac:txMk>
    </ac:txMkLst>
    <p188:pos x="4289079" y="215019"/>
    <p188:replyLst>
      <p188:reply id="{5FFA397C-653E-47A5-802B-D0EA0CFB9E0E}" authorId="{0E7B7237-F911-E157-B974-47C3D9BFD945}" created="2022-04-20T19:04:20.699">
        <p188:txBody>
          <a:bodyPr/>
          <a:lstStyle/>
          <a:p>
            <a:r>
              <a:rPr lang="en-GB"/>
              <a:t>we have only exposure, not?</a:t>
            </a:r>
          </a:p>
        </p188:txBody>
      </p188:reply>
    </p188:replyLst>
    <p188:txBody>
      <a:bodyPr/>
      <a:lstStyle/>
      <a:p>
        <a:r>
          <a:rPr lang="en-GB"/>
          <a:t>i think this is extra</a:t>
        </a:r>
      </a:p>
    </p188:txBody>
  </p188:cm>
</p188:cmLst>
</file>

<file path=ppt/comments/modernComment_127_4166238C.xml><?xml version="1.0" encoding="utf-8"?>
<p188:cmLst xmlns:a="http://schemas.openxmlformats.org/drawingml/2006/main" xmlns:r="http://schemas.openxmlformats.org/officeDocument/2006/relationships" xmlns:p188="http://schemas.microsoft.com/office/powerpoint/2018/8/main">
  <p188:cm id="{DCC232D1-F649-45B1-8A07-A4F7CB836FCB}" authorId="{0E7B7237-F911-E157-B974-47C3D9BFD945}" status="resolved" created="2022-04-20T22:30:27.708" complete="100000">
    <pc:sldMkLst xmlns:pc="http://schemas.microsoft.com/office/powerpoint/2013/main/command">
      <pc:docMk/>
      <pc:sldMk cId="1097212812" sldId="295"/>
    </pc:sldMkLst>
    <p188:txBody>
      <a:bodyPr/>
      <a:lstStyle/>
      <a:p>
        <a:r>
          <a:rPr lang="en-GB"/>
          <a:t>consider rremoving</a:t>
        </a:r>
      </a:p>
    </p188:txBody>
  </p188:cm>
</p188:cmLst>
</file>

<file path=ppt/comments/modernComment_138_3A343B36.xml><?xml version="1.0" encoding="utf-8"?>
<p188:cmLst xmlns:a="http://schemas.openxmlformats.org/drawingml/2006/main" xmlns:r="http://schemas.openxmlformats.org/officeDocument/2006/relationships" xmlns:p188="http://schemas.microsoft.com/office/powerpoint/2018/8/main">
  <p188:cm id="{3EDE27C1-F549-497A-A452-E6082BAD076A}" authorId="{0E7B7237-F911-E157-B974-47C3D9BFD945}" status="resolved" created="2022-04-20T19:33:20.958" complete="100000">
    <pc:sldMkLst xmlns:pc="http://schemas.microsoft.com/office/powerpoint/2013/main/command">
      <pc:docMk/>
      <pc:sldMk cId="976501558" sldId="312"/>
    </pc:sldMkLst>
    <p188:replyLst>
      <p188:reply id="{38A44D49-9ED1-42EC-90E6-E61479377A2D}" authorId="{0E7B7237-F911-E157-B974-47C3D9BFD945}" created="2022-04-20T19:40:18.862">
        <p188:txBody>
          <a:bodyPr/>
          <a:lstStyle/>
          <a:p>
            <a:r>
              <a:rPr lang="en-GB"/>
              <a:t>classic little b school 101 plot</a:t>
            </a:r>
          </a:p>
        </p188:txBody>
      </p188:reply>
    </p188:replyLst>
    <p188:txBody>
      <a:bodyPr/>
      <a:lstStyle/>
      <a:p>
        <a:r>
          <a:rPr lang="en-GB"/>
          <a:t>alternative picture for slide 34</a:t>
        </a:r>
      </a:p>
    </p188:txBody>
  </p188:cm>
</p188:cmLst>
</file>

<file path=ppt/comments/modernComment_139_2FA43D7.xml><?xml version="1.0" encoding="utf-8"?>
<p188:cmLst xmlns:a="http://schemas.openxmlformats.org/drawingml/2006/main" xmlns:r="http://schemas.openxmlformats.org/officeDocument/2006/relationships" xmlns:p188="http://schemas.microsoft.com/office/powerpoint/2018/8/main">
  <p188:cm id="{EA2CE420-21AE-4C93-8353-4228C4B49852}" authorId="{0E7B7237-F911-E157-B974-47C3D9BFD945}" status="resolved" created="2022-04-20T19:53:13.730" complete="100000">
    <ac:txMkLst xmlns:ac="http://schemas.microsoft.com/office/drawing/2013/main/command">
      <pc:docMk xmlns:pc="http://schemas.microsoft.com/office/powerpoint/2013/main/command"/>
      <pc:sldMk xmlns:pc="http://schemas.microsoft.com/office/powerpoint/2013/main/command" cId="49955799" sldId="313"/>
      <ac:spMk id="5" creationId="{74319573-9496-8D12-6793-35ACFEE64B2D}"/>
      <ac:txMk cp="609" len="154">
        <ac:context len="765" hash="2012696386"/>
      </ac:txMk>
    </ac:txMkLst>
    <p188:pos x="2286000" y="3462950"/>
    <p188:txBody>
      <a:bodyPr/>
      <a:lstStyle/>
      <a:p>
        <a:r>
          <a:rPr lang="en-GB"/>
          <a:t>i dont understand this, can someone help 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Trends of cumulative ratings (level A,B,C,D) for both U.S. and Europe over the 10-year period</a:t>
            </a:r>
          </a:p>
        </p:txBody>
      </p:sp>
    </p:spTree>
    <p:extLst>
      <p:ext uri="{BB962C8B-B14F-4D97-AF65-F5344CB8AC3E}">
        <p14:creationId xmlns:p14="http://schemas.microsoft.com/office/powerpoint/2010/main" val="62368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Monthly return distribution in U.S. and Europe, higher ratings company have higher perks of returns.</a:t>
            </a:r>
            <a:endParaRPr lang="en-US"/>
          </a:p>
          <a:p>
            <a:pPr>
              <a:buNone/>
            </a:pPr>
            <a:r>
              <a:rPr lang="en-US" dirty="0">
                <a:latin typeface="Calibri"/>
                <a:cs typeface="Calibri"/>
              </a:rPr>
              <a:t>However, some data problem in here is that the large range for monthly return, like "AA", which also have high negative returns</a:t>
            </a:r>
            <a:endParaRPr lang="en-US" dirty="0"/>
          </a:p>
        </p:txBody>
      </p:sp>
    </p:spTree>
    <p:extLst>
      <p:ext uri="{BB962C8B-B14F-4D97-AF65-F5344CB8AC3E}">
        <p14:creationId xmlns:p14="http://schemas.microsoft.com/office/powerpoint/2010/main" val="1686416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Definition of the Current RRI</a:t>
            </a:r>
          </a:p>
        </p:txBody>
      </p:sp>
    </p:spTree>
    <p:extLst>
      <p:ext uri="{BB962C8B-B14F-4D97-AF65-F5344CB8AC3E}">
        <p14:creationId xmlns:p14="http://schemas.microsoft.com/office/powerpoint/2010/main" val="125949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Compared the Current RRI for each rating (AAA, AA, A, BBB, BB, B, CCC, CC, C, D) between the U.S. market and Europe market in 2010 to 2020</a:t>
            </a:r>
          </a:p>
        </p:txBody>
      </p:sp>
    </p:spTree>
    <p:extLst>
      <p:ext uri="{BB962C8B-B14F-4D97-AF65-F5344CB8AC3E}">
        <p14:creationId xmlns:p14="http://schemas.microsoft.com/office/powerpoint/2010/main" val="16101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Cumulative rating for Current RRI, which also demonstrate our former conclusion in each rating one</a:t>
            </a:r>
          </a:p>
        </p:txBody>
      </p:sp>
    </p:spTree>
    <p:extLst>
      <p:ext uri="{BB962C8B-B14F-4D97-AF65-F5344CB8AC3E}">
        <p14:creationId xmlns:p14="http://schemas.microsoft.com/office/powerpoint/2010/main" val="3190753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Country-Sector Average Definition:</a:t>
            </a:r>
          </a:p>
          <a:p>
            <a:r>
              <a:rPr lang="en-US" dirty="0"/>
              <a:t>The Country-Sector value of the company's country of headquarters and primary sector </a:t>
            </a:r>
          </a:p>
          <a:p>
            <a:r>
              <a:rPr lang="en-US" dirty="0"/>
              <a:t>The average of all Country-Sector values of the country-sector combinations where the company has been linked to ESG risk incidents </a:t>
            </a:r>
          </a:p>
          <a:p>
            <a:endParaRPr lang="en-US"/>
          </a:p>
        </p:txBody>
      </p:sp>
    </p:spTree>
    <p:extLst>
      <p:ext uri="{BB962C8B-B14F-4D97-AF65-F5344CB8AC3E}">
        <p14:creationId xmlns:p14="http://schemas.microsoft.com/office/powerpoint/2010/main" val="2339545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U.S. Country-sector Average trend from 2010 to 2020</a:t>
            </a:r>
          </a:p>
        </p:txBody>
      </p:sp>
    </p:spTree>
    <p:extLst>
      <p:ext uri="{BB962C8B-B14F-4D97-AF65-F5344CB8AC3E}">
        <p14:creationId xmlns:p14="http://schemas.microsoft.com/office/powerpoint/2010/main" val="7667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Europe Country-sector Average trend from 2010 to 2020</a:t>
            </a:r>
          </a:p>
        </p:txBody>
      </p:sp>
    </p:spTree>
    <p:extLst>
      <p:ext uri="{BB962C8B-B14F-4D97-AF65-F5344CB8AC3E}">
        <p14:creationId xmlns:p14="http://schemas.microsoft.com/office/powerpoint/2010/main" val="167081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Relationship of country-sector average and monthly return between U.S. and Europe market.</a:t>
            </a:r>
          </a:p>
          <a:p>
            <a:pPr>
              <a:buNone/>
            </a:pPr>
            <a:r>
              <a:rPr lang="en-US" dirty="0">
                <a:latin typeface="Calibri"/>
                <a:cs typeface="Calibri"/>
              </a:rPr>
              <a:t>The distribution of U.S. country-sector average is more concentrated than the Europe market</a:t>
            </a:r>
          </a:p>
        </p:txBody>
      </p:sp>
    </p:spTree>
    <p:extLst>
      <p:ext uri="{BB962C8B-B14F-4D97-AF65-F5344CB8AC3E}">
        <p14:creationId xmlns:p14="http://schemas.microsoft.com/office/powerpoint/2010/main" val="2934976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167902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20d252ec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20d252ec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- 6 portfolios based on size and operating profits metrics are selected. The excess returns are gathered from Ken French website.</a:t>
            </a:r>
          </a:p>
        </p:txBody>
      </p:sp>
    </p:spTree>
    <p:extLst>
      <p:ext uri="{BB962C8B-B14F-4D97-AF65-F5344CB8AC3E}">
        <p14:creationId xmlns:p14="http://schemas.microsoft.com/office/powerpoint/2010/main" val="3438507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The Current RRI denotes the current level of media and stakeholder attention of a company related to ESG issues. </a:t>
            </a:r>
            <a:endParaRPr lang="en-US">
              <a:effectLst/>
            </a:endParaRPr>
          </a:p>
          <a:p>
            <a:endParaRPr lang="en-US"/>
          </a:p>
        </p:txBody>
      </p:sp>
    </p:spTree>
    <p:extLst>
      <p:ext uri="{BB962C8B-B14F-4D97-AF65-F5344CB8AC3E}">
        <p14:creationId xmlns:p14="http://schemas.microsoft.com/office/powerpoint/2010/main" val="2449955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20d252ec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20d252ec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ea typeface="Calibri"/>
                <a:cs typeface="Calibri"/>
              </a:rPr>
              <a:t>General idea of what is asset pricing model and Fama-French 3-factor model we used. Provides the audience with some background information to understand the topic.</a:t>
            </a:r>
          </a:p>
        </p:txBody>
      </p:sp>
    </p:spTree>
    <p:extLst>
      <p:ext uri="{BB962C8B-B14F-4D97-AF65-F5344CB8AC3E}">
        <p14:creationId xmlns:p14="http://schemas.microsoft.com/office/powerpoint/2010/main" val="11924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latin typeface="Calibri"/>
              <a:ea typeface="Calibri"/>
              <a:cs typeface="Calibri"/>
            </a:endParaRPr>
          </a:p>
        </p:txBody>
      </p:sp>
    </p:spTree>
    <p:extLst>
      <p:ext uri="{BB962C8B-B14F-4D97-AF65-F5344CB8AC3E}">
        <p14:creationId xmlns:p14="http://schemas.microsoft.com/office/powerpoint/2010/main" val="74549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ea typeface="Calibri"/>
                <a:cs typeface="Calibri"/>
              </a:rPr>
              <a:t>Besides the systematic market risk being captured in the original Capital Asset Pricing model (CAPM) model, Fama and French recognize some variation and patterns in average stock returns: small market-cap companies tends to overperform big market-cap companies; value companies tends to overperform growth companies.</a:t>
            </a:r>
          </a:p>
          <a:p>
            <a:pPr>
              <a:buNone/>
            </a:pPr>
            <a:r>
              <a:rPr lang="en-US" dirty="0">
                <a:latin typeface="Calibri"/>
                <a:ea typeface="Calibri"/>
                <a:cs typeface="Calibri"/>
              </a:rPr>
              <a:t>They tried to use factors in time series regression to explain these patterns in the stock return variation.</a:t>
            </a:r>
          </a:p>
          <a:p>
            <a:pPr>
              <a:buNone/>
            </a:pPr>
            <a:r>
              <a:rPr lang="en-US" dirty="0">
                <a:latin typeface="Calibri"/>
                <a:ea typeface="Calibri"/>
                <a:cs typeface="Calibri"/>
              </a:rPr>
              <a:t>The 2 anomalies captured by Fama and French are size factor and value factors. </a:t>
            </a:r>
          </a:p>
          <a:p>
            <a:pPr>
              <a:buNone/>
            </a:pPr>
            <a:endParaRPr lang="en-US" dirty="0">
              <a:latin typeface="Calibri"/>
              <a:ea typeface="Calibri"/>
              <a:cs typeface="Calibri"/>
            </a:endParaRPr>
          </a:p>
        </p:txBody>
      </p:sp>
    </p:spTree>
    <p:extLst>
      <p:ext uri="{BB962C8B-B14F-4D97-AF65-F5344CB8AC3E}">
        <p14:creationId xmlns:p14="http://schemas.microsoft.com/office/powerpoint/2010/main" val="145212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ea typeface="Calibri"/>
                <a:cs typeface="Calibri"/>
              </a:rPr>
              <a:t>Expanding the Fama French three-factor model by adding a new independent variable EGMB. EGMB stands for the monthly return of good ESG performance company minus bad ESG performance company. We want to use this factor to understand if there exists the ESG anomalies.</a:t>
            </a:r>
          </a:p>
        </p:txBody>
      </p:sp>
    </p:spTree>
    <p:extLst>
      <p:ext uri="{BB962C8B-B14F-4D97-AF65-F5344CB8AC3E}">
        <p14:creationId xmlns:p14="http://schemas.microsoft.com/office/powerpoint/2010/main" val="83430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ea typeface="Calibri"/>
                <a:cs typeface="Calibri"/>
              </a:rPr>
              <a:t>The </a:t>
            </a:r>
            <a:r>
              <a:rPr lang="en-US" dirty="0" err="1">
                <a:latin typeface="Calibri"/>
                <a:ea typeface="Calibri"/>
                <a:cs typeface="Calibri"/>
              </a:rPr>
              <a:t>reprisk</a:t>
            </a:r>
            <a:r>
              <a:rPr lang="en-US" dirty="0">
                <a:latin typeface="Calibri"/>
                <a:ea typeface="Calibri"/>
                <a:cs typeface="Calibri"/>
              </a:rPr>
              <a:t> database is one of the most effective database for ESG ratings. It includes a comprehensive research scope of 28 research issues covered under the international standards.</a:t>
            </a:r>
          </a:p>
          <a:p>
            <a:pPr>
              <a:buNone/>
            </a:pPr>
            <a:r>
              <a:rPr lang="en-US" dirty="0">
                <a:latin typeface="Calibri"/>
                <a:ea typeface="Calibri"/>
                <a:cs typeface="Calibri"/>
              </a:rPr>
              <a:t>The </a:t>
            </a:r>
            <a:r>
              <a:rPr lang="en-US" dirty="0" err="1">
                <a:latin typeface="Calibri"/>
                <a:ea typeface="Calibri"/>
                <a:cs typeface="Calibri"/>
              </a:rPr>
              <a:t>reprisk</a:t>
            </a:r>
            <a:r>
              <a:rPr lang="en-US" dirty="0">
                <a:latin typeface="Calibri"/>
                <a:ea typeface="Calibri"/>
                <a:cs typeface="Calibri"/>
              </a:rPr>
              <a:t> rating (RRR) is a very important metrics we used to quantify companies' ESG performance. It combines 2 factors: the peak </a:t>
            </a:r>
            <a:r>
              <a:rPr lang="en-US" dirty="0" err="1">
                <a:latin typeface="Calibri"/>
                <a:ea typeface="Calibri"/>
                <a:cs typeface="Calibri"/>
              </a:rPr>
              <a:t>reprisk</a:t>
            </a:r>
            <a:r>
              <a:rPr lang="en-US" dirty="0">
                <a:latin typeface="Calibri"/>
                <a:ea typeface="Calibri"/>
                <a:cs typeface="Calibri"/>
              </a:rPr>
              <a:t> index that based on the company's linked risk incidents and the country-sector average that taking into account the sectors and locations of the company</a:t>
            </a:r>
          </a:p>
        </p:txBody>
      </p:sp>
    </p:spTree>
    <p:extLst>
      <p:ext uri="{BB962C8B-B14F-4D97-AF65-F5344CB8AC3E}">
        <p14:creationId xmlns:p14="http://schemas.microsoft.com/office/powerpoint/2010/main" val="1297598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Compared the distribution of ESG index between U.S. and Europe.</a:t>
            </a:r>
          </a:p>
        </p:txBody>
      </p:sp>
    </p:spTree>
    <p:extLst>
      <p:ext uri="{BB962C8B-B14F-4D97-AF65-F5344CB8AC3E}">
        <p14:creationId xmlns:p14="http://schemas.microsoft.com/office/powerpoint/2010/main" val="3911811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2"/>
          <p:cNvSpPr/>
          <p:nvPr/>
        </p:nvSpPr>
        <p:spPr>
          <a:xfrm>
            <a:off x="-1" y="-1"/>
            <a:ext cx="3831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13" name="Google Shape;13;p2"/>
          <p:cNvSpPr/>
          <p:nvPr/>
        </p:nvSpPr>
        <p:spPr>
          <a:xfrm>
            <a:off x="578127" y="916401"/>
            <a:ext cx="7318800" cy="334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pic>
        <p:nvPicPr>
          <p:cNvPr id="14" name="Google Shape;14;p2"/>
          <p:cNvPicPr preferRelativeResize="0"/>
          <p:nvPr/>
        </p:nvPicPr>
        <p:blipFill rotWithShape="1">
          <a:blip r:embed="rId2">
            <a:alphaModFix/>
          </a:blip>
          <a:srcRect b="17667"/>
          <a:stretch/>
        </p:blipFill>
        <p:spPr>
          <a:xfrm>
            <a:off x="-1" y="2001"/>
            <a:ext cx="9144000" cy="5019040"/>
          </a:xfrm>
          <a:prstGeom prst="rect">
            <a:avLst/>
          </a:prstGeom>
          <a:noFill/>
          <a:ln>
            <a:noFill/>
          </a:ln>
        </p:spPr>
      </p:pic>
      <p:sp>
        <p:nvSpPr>
          <p:cNvPr id="15" name="Google Shape;15;p2"/>
          <p:cNvSpPr/>
          <p:nvPr/>
        </p:nvSpPr>
        <p:spPr>
          <a:xfrm>
            <a:off x="8017808" y="4114800"/>
            <a:ext cx="904200" cy="818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16" name="Google Shape;16;p2"/>
          <p:cNvSpPr/>
          <p:nvPr/>
        </p:nvSpPr>
        <p:spPr>
          <a:xfrm>
            <a:off x="0" y="3060472"/>
            <a:ext cx="9152400" cy="2082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17" name="Google Shape;17;p2"/>
          <p:cNvSpPr txBox="1">
            <a:spLocks noGrp="1"/>
          </p:cNvSpPr>
          <p:nvPr>
            <p:ph type="ctrTitle"/>
          </p:nvPr>
        </p:nvSpPr>
        <p:spPr>
          <a:xfrm>
            <a:off x="3568700" y="3528513"/>
            <a:ext cx="5061000" cy="586200"/>
          </a:xfrm>
          <a:prstGeom prst="rect">
            <a:avLst/>
          </a:prstGeom>
          <a:noFill/>
          <a:ln>
            <a:noFill/>
          </a:ln>
        </p:spPr>
        <p:txBody>
          <a:bodyPr spcFirstLastPara="1" wrap="square" lIns="68575" tIns="68575" rIns="68575" bIns="68575" anchor="ctr" anchorCtr="0">
            <a:noAutofit/>
          </a:bodyPr>
          <a:lstStyle>
            <a:lvl1pPr marR="0" lvl="0" algn="r">
              <a:lnSpc>
                <a:spcPct val="90000"/>
              </a:lnSpc>
              <a:spcBef>
                <a:spcPts val="0"/>
              </a:spcBef>
              <a:spcAft>
                <a:spcPts val="0"/>
              </a:spcAft>
              <a:buClr>
                <a:srgbClr val="1B8EBA"/>
              </a:buClr>
              <a:buSzPts val="1100"/>
              <a:buFont typeface="Georgia"/>
              <a:buNone/>
              <a:defRPr sz="3000" b="0" i="0" u="none" strike="noStrike" cap="none">
                <a:solidFill>
                  <a:srgbClr val="1B8EBA"/>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8" name="Google Shape;18;p2"/>
          <p:cNvSpPr txBox="1">
            <a:spLocks noGrp="1"/>
          </p:cNvSpPr>
          <p:nvPr>
            <p:ph type="body" idx="1"/>
          </p:nvPr>
        </p:nvSpPr>
        <p:spPr>
          <a:xfrm>
            <a:off x="743132" y="4179129"/>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rgbClr val="1B8EBA"/>
              </a:buClr>
              <a:buSzPts val="2100"/>
              <a:buFont typeface="Arial"/>
              <a:buNone/>
              <a:defRPr sz="4500" b="0" i="0" u="none" strike="noStrike" cap="none">
                <a:solidFill>
                  <a:srgbClr val="1B8EBA"/>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sp>
        <p:nvSpPr>
          <p:cNvPr id="19" name="Google Shape;19;p2"/>
          <p:cNvSpPr txBox="1">
            <a:spLocks noGrp="1"/>
          </p:cNvSpPr>
          <p:nvPr>
            <p:ph type="body" idx="2"/>
          </p:nvPr>
        </p:nvSpPr>
        <p:spPr>
          <a:xfrm>
            <a:off x="743132" y="3010465"/>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chemeClr val="lt1"/>
              </a:buClr>
              <a:buSzPts val="2100"/>
              <a:buFont typeface="Arial"/>
              <a:buNone/>
              <a:defRPr sz="2100" b="0" i="0" u="none" strike="noStrike" cap="none">
                <a:solidFill>
                  <a:schemeClr val="lt1"/>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pic>
        <p:nvPicPr>
          <p:cNvPr id="20" name="Google Shape;20;p2"/>
          <p:cNvPicPr preferRelativeResize="0"/>
          <p:nvPr/>
        </p:nvPicPr>
        <p:blipFill rotWithShape="1">
          <a:blip r:embed="rId3">
            <a:alphaModFix/>
          </a:blip>
          <a:srcRect/>
          <a:stretch/>
        </p:blipFill>
        <p:spPr>
          <a:xfrm>
            <a:off x="804811" y="2100955"/>
            <a:ext cx="1857705" cy="18510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accent2"/>
        </a:solidFill>
        <a:effectLst/>
      </p:bgPr>
    </p:bg>
    <p:spTree>
      <p:nvGrpSpPr>
        <p:cNvPr id="1" name="Shape 74"/>
        <p:cNvGrpSpPr/>
        <p:nvPr/>
      </p:nvGrpSpPr>
      <p:grpSpPr>
        <a:xfrm>
          <a:off x="0" y="0"/>
          <a:ext cx="0" cy="0"/>
          <a:chOff x="0" y="0"/>
          <a:chExt cx="0" cy="0"/>
        </a:xfrm>
      </p:grpSpPr>
      <p:sp>
        <p:nvSpPr>
          <p:cNvPr id="75" name="Google Shape;75;p11"/>
          <p:cNvSpPr/>
          <p:nvPr/>
        </p:nvSpPr>
        <p:spPr>
          <a:xfrm>
            <a:off x="479645" y="905510"/>
            <a:ext cx="7349100" cy="21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76" name="Google Shape;76;p11"/>
          <p:cNvSpPr txBox="1">
            <a:spLocks noGrp="1"/>
          </p:cNvSpPr>
          <p:nvPr>
            <p:ph type="title"/>
          </p:nvPr>
        </p:nvSpPr>
        <p:spPr>
          <a:xfrm>
            <a:off x="749368" y="653677"/>
            <a:ext cx="84825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3"/>
              </a:buClr>
              <a:buSzPts val="1100"/>
              <a:buFont typeface="Georgia"/>
              <a:buNone/>
              <a:defRPr sz="5000" b="0" i="0" u="none" strike="noStrike" cap="none">
                <a:solidFill>
                  <a:schemeClr val="accent3"/>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7" name="Google Shape;77;p11"/>
          <p:cNvSpPr txBox="1">
            <a:spLocks noGrp="1"/>
          </p:cNvSpPr>
          <p:nvPr>
            <p:ph type="body" idx="1"/>
          </p:nvPr>
        </p:nvSpPr>
        <p:spPr>
          <a:xfrm>
            <a:off x="749368" y="1648200"/>
            <a:ext cx="43995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Georgia"/>
                <a:ea typeface="Georgia"/>
                <a:cs typeface="Georgia"/>
                <a:sym typeface="Georgia"/>
              </a:defRPr>
            </a:lvl1pPr>
            <a:lvl2pPr marL="914400" marR="0" lvl="1" indent="-342900" algn="l">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23850" algn="l">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Georgia"/>
                <a:ea typeface="Georgia"/>
                <a:cs typeface="Georgia"/>
                <a:sym typeface="Georgia"/>
              </a:defRPr>
            </a:lvl3pPr>
            <a:lvl4pPr marL="1828800" marR="0" lvl="3"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78" name="Google Shape;78;p11"/>
          <p:cNvSpPr/>
          <p:nvPr/>
        </p:nvSpPr>
        <p:spPr>
          <a:xfrm>
            <a:off x="819028" y="3003553"/>
            <a:ext cx="4329600" cy="129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527797"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1" name="Google Shape;81;p12"/>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82" name="Google Shape;82;p12"/>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5" name="Google Shape;85;p13"/>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a:lnSpc>
                <a:spcPct val="90000"/>
              </a:lnSpc>
              <a:spcBef>
                <a:spcPts val="800"/>
              </a:spcBef>
              <a:spcAft>
                <a:spcPts val="0"/>
              </a:spcAft>
              <a:buClr>
                <a:schemeClr val="accent1"/>
              </a:buClr>
              <a:buSzPts val="2100"/>
              <a:buFont typeface="Arial"/>
              <a:buNone/>
              <a:defRPr sz="1800" b="1" i="0" u="none" strike="noStrike" cap="none">
                <a:solidFill>
                  <a:schemeClr val="accent1"/>
                </a:solidFill>
                <a:latin typeface="Arial"/>
                <a:ea typeface="Arial"/>
                <a:cs typeface="Arial"/>
                <a:sym typeface="Arial"/>
              </a:defRPr>
            </a:lvl1pPr>
            <a:lvl2pPr marL="914400" marR="0" lvl="1" indent="-228600" algn="l">
              <a:lnSpc>
                <a:spcPct val="90000"/>
              </a:lnSpc>
              <a:spcBef>
                <a:spcPts val="400"/>
              </a:spcBef>
              <a:spcAft>
                <a:spcPts val="0"/>
              </a:spcAft>
              <a:buClr>
                <a:schemeClr val="accent1"/>
              </a:buClr>
              <a:buSzPts val="1800"/>
              <a:buFont typeface="Arial"/>
              <a:buNone/>
              <a:defRPr sz="1500" b="1" i="0" u="none" strike="noStrike" cap="none">
                <a:solidFill>
                  <a:schemeClr val="accent1"/>
                </a:solidFill>
                <a:latin typeface="Arial"/>
                <a:ea typeface="Arial"/>
                <a:cs typeface="Arial"/>
                <a:sym typeface="Arial"/>
              </a:defRPr>
            </a:lvl2pPr>
            <a:lvl3pPr marL="1371600" marR="0" lvl="2" indent="-228600" algn="l">
              <a:lnSpc>
                <a:spcPct val="90000"/>
              </a:lnSpc>
              <a:spcBef>
                <a:spcPts val="400"/>
              </a:spcBef>
              <a:spcAft>
                <a:spcPts val="0"/>
              </a:spcAft>
              <a:buClr>
                <a:schemeClr val="accent1"/>
              </a:buClr>
              <a:buSzPts val="1500"/>
              <a:buFont typeface="Arial"/>
              <a:buNone/>
              <a:defRPr sz="1400" b="1" i="0" u="none" strike="noStrike" cap="none">
                <a:solidFill>
                  <a:schemeClr val="accent1"/>
                </a:solidFill>
                <a:latin typeface="Arial"/>
                <a:ea typeface="Arial"/>
                <a:cs typeface="Arial"/>
                <a:sym typeface="Arial"/>
              </a:defRPr>
            </a:lvl3pPr>
            <a:lvl4pPr marL="1828800" marR="0" lvl="3" indent="-228600" algn="l">
              <a:lnSpc>
                <a:spcPct val="90000"/>
              </a:lnSpc>
              <a:spcBef>
                <a:spcPts val="400"/>
              </a:spcBef>
              <a:spcAft>
                <a:spcPts val="0"/>
              </a:spcAft>
              <a:buClr>
                <a:schemeClr val="accent1"/>
              </a:buClr>
              <a:buSzPts val="1400"/>
              <a:buFont typeface="Arial"/>
              <a:buNone/>
              <a:defRPr sz="1200" b="1" i="0" u="none" strike="noStrike" cap="none">
                <a:solidFill>
                  <a:schemeClr val="accent1"/>
                </a:solidFill>
                <a:latin typeface="Arial"/>
                <a:ea typeface="Arial"/>
                <a:cs typeface="Arial"/>
                <a:sym typeface="Arial"/>
              </a:defRPr>
            </a:lvl4pPr>
            <a:lvl5pPr marL="2286000" marR="0" lvl="4" indent="-228600" algn="l">
              <a:lnSpc>
                <a:spcPct val="90000"/>
              </a:lnSpc>
              <a:spcBef>
                <a:spcPts val="400"/>
              </a:spcBef>
              <a:spcAft>
                <a:spcPts val="0"/>
              </a:spcAft>
              <a:buClr>
                <a:schemeClr val="accent1"/>
              </a:buClr>
              <a:buSzPts val="1400"/>
              <a:buFont typeface="Arial"/>
              <a:buNone/>
              <a:defRPr sz="1200" b="1" i="0" u="none" strike="noStrike" cap="none">
                <a:solidFill>
                  <a:schemeClr val="accent1"/>
                </a:solidFill>
                <a:latin typeface="Arial"/>
                <a:ea typeface="Arial"/>
                <a:cs typeface="Arial"/>
                <a:sym typeface="Arial"/>
              </a:defRPr>
            </a:lvl5pPr>
            <a:lvl6pPr marL="2743200" marR="0" lvl="5"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6pPr>
            <a:lvl7pPr marL="3200400" marR="0" lvl="6"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7pPr>
            <a:lvl8pPr marL="3657600" marR="0" lvl="7"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8pPr>
            <a:lvl9pPr marL="4114800" marR="0" lvl="8"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9pPr>
          </a:lstStyle>
          <a:p>
            <a:endParaRPr/>
          </a:p>
        </p:txBody>
      </p:sp>
      <p:sp>
        <p:nvSpPr>
          <p:cNvPr id="86" name="Google Shape;86;p13"/>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87" name="Google Shape;87;p13"/>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228600" algn="l">
              <a:lnSpc>
                <a:spcPct val="90000"/>
              </a:lnSpc>
              <a:spcBef>
                <a:spcPts val="800"/>
              </a:spcBef>
              <a:spcAft>
                <a:spcPts val="0"/>
              </a:spcAft>
              <a:buClr>
                <a:schemeClr val="accent1"/>
              </a:buClr>
              <a:buSzPts val="2100"/>
              <a:buFont typeface="Arial"/>
              <a:buNone/>
              <a:defRPr sz="1800" b="1" i="0" u="none" strike="noStrike" cap="none">
                <a:solidFill>
                  <a:schemeClr val="accent1"/>
                </a:solidFill>
                <a:latin typeface="Arial"/>
                <a:ea typeface="Arial"/>
                <a:cs typeface="Arial"/>
                <a:sym typeface="Arial"/>
              </a:defRPr>
            </a:lvl1pPr>
            <a:lvl2pPr marL="914400" marR="0" lvl="1" indent="-228600" algn="l">
              <a:lnSpc>
                <a:spcPct val="90000"/>
              </a:lnSpc>
              <a:spcBef>
                <a:spcPts val="400"/>
              </a:spcBef>
              <a:spcAft>
                <a:spcPts val="0"/>
              </a:spcAft>
              <a:buClr>
                <a:schemeClr val="accent1"/>
              </a:buClr>
              <a:buSzPts val="1800"/>
              <a:buFont typeface="Arial"/>
              <a:buNone/>
              <a:defRPr sz="1500" b="1" i="0" u="none" strike="noStrike" cap="none">
                <a:solidFill>
                  <a:schemeClr val="accent1"/>
                </a:solidFill>
                <a:latin typeface="Arial"/>
                <a:ea typeface="Arial"/>
                <a:cs typeface="Arial"/>
                <a:sym typeface="Arial"/>
              </a:defRPr>
            </a:lvl2pPr>
            <a:lvl3pPr marL="1371600" marR="0" lvl="2" indent="-228600" algn="l">
              <a:lnSpc>
                <a:spcPct val="90000"/>
              </a:lnSpc>
              <a:spcBef>
                <a:spcPts val="400"/>
              </a:spcBef>
              <a:spcAft>
                <a:spcPts val="0"/>
              </a:spcAft>
              <a:buClr>
                <a:schemeClr val="accent1"/>
              </a:buClr>
              <a:buSzPts val="1500"/>
              <a:buFont typeface="Arial"/>
              <a:buNone/>
              <a:defRPr sz="1400" b="1" i="0" u="none" strike="noStrike" cap="none">
                <a:solidFill>
                  <a:schemeClr val="accent1"/>
                </a:solidFill>
                <a:latin typeface="Arial"/>
                <a:ea typeface="Arial"/>
                <a:cs typeface="Arial"/>
                <a:sym typeface="Arial"/>
              </a:defRPr>
            </a:lvl3pPr>
            <a:lvl4pPr marL="1828800" marR="0" lvl="3" indent="-228600" algn="l">
              <a:lnSpc>
                <a:spcPct val="90000"/>
              </a:lnSpc>
              <a:spcBef>
                <a:spcPts val="400"/>
              </a:spcBef>
              <a:spcAft>
                <a:spcPts val="0"/>
              </a:spcAft>
              <a:buClr>
                <a:schemeClr val="accent1"/>
              </a:buClr>
              <a:buSzPts val="1400"/>
              <a:buFont typeface="Arial"/>
              <a:buNone/>
              <a:defRPr sz="1200" b="1" i="0" u="none" strike="noStrike" cap="none">
                <a:solidFill>
                  <a:schemeClr val="accent1"/>
                </a:solidFill>
                <a:latin typeface="Arial"/>
                <a:ea typeface="Arial"/>
                <a:cs typeface="Arial"/>
                <a:sym typeface="Arial"/>
              </a:defRPr>
            </a:lvl4pPr>
            <a:lvl5pPr marL="2286000" marR="0" lvl="4" indent="-228600" algn="l">
              <a:lnSpc>
                <a:spcPct val="90000"/>
              </a:lnSpc>
              <a:spcBef>
                <a:spcPts val="400"/>
              </a:spcBef>
              <a:spcAft>
                <a:spcPts val="0"/>
              </a:spcAft>
              <a:buClr>
                <a:schemeClr val="accent1"/>
              </a:buClr>
              <a:buSzPts val="1400"/>
              <a:buFont typeface="Arial"/>
              <a:buNone/>
              <a:defRPr sz="1200" b="1" i="0" u="none" strike="noStrike" cap="none">
                <a:solidFill>
                  <a:schemeClr val="accent1"/>
                </a:solidFill>
                <a:latin typeface="Arial"/>
                <a:ea typeface="Arial"/>
                <a:cs typeface="Arial"/>
                <a:sym typeface="Arial"/>
              </a:defRPr>
            </a:lvl5pPr>
            <a:lvl6pPr marL="2743200" marR="0" lvl="5"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6pPr>
            <a:lvl7pPr marL="3200400" marR="0" lvl="6"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7pPr>
            <a:lvl8pPr marL="3657600" marR="0" lvl="7"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8pPr>
            <a:lvl9pPr marL="4114800" marR="0" lvl="8"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Georgia"/>
                <a:ea typeface="Georgia"/>
                <a:cs typeface="Georgia"/>
                <a:sym typeface="Georgia"/>
              </a:defRPr>
            </a:lvl9pPr>
          </a:lstStyle>
          <a:p>
            <a:endParaRPr/>
          </a:p>
        </p:txBody>
      </p:sp>
      <p:sp>
        <p:nvSpPr>
          <p:cNvPr id="88" name="Google Shape;88;p13"/>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527797"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527797"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93" name="Google Shape;93;p15"/>
          <p:cNvSpPr txBox="1">
            <a:spLocks noGrp="1"/>
          </p:cNvSpPr>
          <p:nvPr>
            <p:ph type="body" idx="1"/>
          </p:nvPr>
        </p:nvSpPr>
        <p:spPr>
          <a:xfrm rot="5400000">
            <a:off x="2839448" y="-1043284"/>
            <a:ext cx="3263400" cy="78867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96" name="Google Shape;96;p1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7"/>
        <p:cNvGrpSpPr/>
        <p:nvPr/>
      </p:nvGrpSpPr>
      <p:grpSpPr>
        <a:xfrm>
          <a:off x="0" y="0"/>
          <a:ext cx="0" cy="0"/>
          <a:chOff x="0" y="0"/>
          <a:chExt cx="0" cy="0"/>
        </a:xfrm>
      </p:grpSpPr>
      <p:sp>
        <p:nvSpPr>
          <p:cNvPr id="98" name="Google Shape;98;p17"/>
          <p:cNvSpPr txBox="1">
            <a:spLocks noGrp="1"/>
          </p:cNvSpPr>
          <p:nvPr>
            <p:ph type="ctrTitle"/>
          </p:nvPr>
        </p:nvSpPr>
        <p:spPr>
          <a:xfrm>
            <a:off x="311708" y="744575"/>
            <a:ext cx="8520600" cy="2052600"/>
          </a:xfrm>
          <a:prstGeom prst="rect">
            <a:avLst/>
          </a:prstGeom>
        </p:spPr>
        <p:txBody>
          <a:bodyPr spcFirstLastPara="1" wrap="square" lIns="68575" tIns="68575" rIns="68575" bIns="685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 name="Google Shape;99;p17"/>
          <p:cNvSpPr txBox="1">
            <a:spLocks noGrp="1"/>
          </p:cNvSpPr>
          <p:nvPr>
            <p:ph type="subTitle" idx="1"/>
          </p:nvPr>
        </p:nvSpPr>
        <p:spPr>
          <a:xfrm>
            <a:off x="311700" y="2834125"/>
            <a:ext cx="8520600" cy="792600"/>
          </a:xfrm>
          <a:prstGeom prst="rect">
            <a:avLst/>
          </a:prstGeom>
        </p:spPr>
        <p:txBody>
          <a:bodyPr spcFirstLastPara="1" wrap="square" lIns="68575" tIns="68575" rIns="68575" bIns="68575"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00" name="Google Shape;10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27797"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3" name="Google Shape;23;p3"/>
          <p:cNvSpPr txBox="1">
            <a:spLocks noGrp="1"/>
          </p:cNvSpPr>
          <p:nvPr>
            <p:ph type="body" idx="1"/>
          </p:nvPr>
        </p:nvSpPr>
        <p:spPr>
          <a:xfrm>
            <a:off x="527797" y="1268366"/>
            <a:ext cx="72363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4"/>
        <p:cNvGrpSpPr/>
        <p:nvPr/>
      </p:nvGrpSpPr>
      <p:grpSpPr>
        <a:xfrm>
          <a:off x="0" y="0"/>
          <a:ext cx="0" cy="0"/>
          <a:chOff x="0" y="0"/>
          <a:chExt cx="0" cy="0"/>
        </a:xfrm>
      </p:grpSpPr>
      <p:sp>
        <p:nvSpPr>
          <p:cNvPr id="25" name="Google Shape;25;p4"/>
          <p:cNvSpPr/>
          <p:nvPr/>
        </p:nvSpPr>
        <p:spPr>
          <a:xfrm>
            <a:off x="-1" y="-1"/>
            <a:ext cx="3831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26" name="Google Shape;26;p4"/>
          <p:cNvSpPr/>
          <p:nvPr/>
        </p:nvSpPr>
        <p:spPr>
          <a:xfrm>
            <a:off x="578127" y="916401"/>
            <a:ext cx="7318800" cy="334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pic>
        <p:nvPicPr>
          <p:cNvPr id="27" name="Google Shape;27;p4"/>
          <p:cNvPicPr preferRelativeResize="0"/>
          <p:nvPr/>
        </p:nvPicPr>
        <p:blipFill rotWithShape="1">
          <a:blip r:embed="rId2">
            <a:alphaModFix/>
          </a:blip>
          <a:srcRect l="2734" t="29214" r="17350" b="9244"/>
          <a:stretch/>
        </p:blipFill>
        <p:spPr>
          <a:xfrm>
            <a:off x="-1" y="-152400"/>
            <a:ext cx="9144003" cy="4694208"/>
          </a:xfrm>
          <a:prstGeom prst="rect">
            <a:avLst/>
          </a:prstGeom>
          <a:noFill/>
          <a:ln>
            <a:noFill/>
          </a:ln>
        </p:spPr>
      </p:pic>
      <p:sp>
        <p:nvSpPr>
          <p:cNvPr id="28" name="Google Shape;28;p4"/>
          <p:cNvSpPr/>
          <p:nvPr/>
        </p:nvSpPr>
        <p:spPr>
          <a:xfrm>
            <a:off x="8017808" y="4114800"/>
            <a:ext cx="904200" cy="818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29" name="Google Shape;29;p4"/>
          <p:cNvSpPr/>
          <p:nvPr/>
        </p:nvSpPr>
        <p:spPr>
          <a:xfrm>
            <a:off x="0" y="3060472"/>
            <a:ext cx="9152400" cy="2082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30" name="Google Shape;30;p4"/>
          <p:cNvSpPr txBox="1">
            <a:spLocks noGrp="1"/>
          </p:cNvSpPr>
          <p:nvPr>
            <p:ph type="ctrTitle"/>
          </p:nvPr>
        </p:nvSpPr>
        <p:spPr>
          <a:xfrm>
            <a:off x="3568700" y="3528513"/>
            <a:ext cx="5061000" cy="586200"/>
          </a:xfrm>
          <a:prstGeom prst="rect">
            <a:avLst/>
          </a:prstGeom>
          <a:noFill/>
          <a:ln>
            <a:noFill/>
          </a:ln>
        </p:spPr>
        <p:txBody>
          <a:bodyPr spcFirstLastPara="1" wrap="square" lIns="68575" tIns="68575" rIns="68575" bIns="68575" anchor="ctr" anchorCtr="0">
            <a:noAutofit/>
          </a:bodyPr>
          <a:lstStyle>
            <a:lvl1pPr marR="0" lvl="0" algn="r">
              <a:lnSpc>
                <a:spcPct val="90000"/>
              </a:lnSpc>
              <a:spcBef>
                <a:spcPts val="0"/>
              </a:spcBef>
              <a:spcAft>
                <a:spcPts val="0"/>
              </a:spcAft>
              <a:buClr>
                <a:srgbClr val="1B8EBA"/>
              </a:buClr>
              <a:buSzPts val="1100"/>
              <a:buFont typeface="Georgia"/>
              <a:buNone/>
              <a:defRPr sz="3000" b="0" i="0" u="none" strike="noStrike" cap="none">
                <a:solidFill>
                  <a:srgbClr val="1B8EBA"/>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1" name="Google Shape;31;p4"/>
          <p:cNvSpPr txBox="1">
            <a:spLocks noGrp="1"/>
          </p:cNvSpPr>
          <p:nvPr>
            <p:ph type="body" idx="1"/>
          </p:nvPr>
        </p:nvSpPr>
        <p:spPr>
          <a:xfrm>
            <a:off x="743132" y="4179129"/>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rgbClr val="1B8EBA"/>
              </a:buClr>
              <a:buSzPts val="2100"/>
              <a:buFont typeface="Arial"/>
              <a:buNone/>
              <a:defRPr sz="4500" b="0" i="0" u="none" strike="noStrike" cap="none">
                <a:solidFill>
                  <a:srgbClr val="1B8EBA"/>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sp>
        <p:nvSpPr>
          <p:cNvPr id="32" name="Google Shape;32;p4"/>
          <p:cNvSpPr txBox="1">
            <a:spLocks noGrp="1"/>
          </p:cNvSpPr>
          <p:nvPr>
            <p:ph type="body" idx="2"/>
          </p:nvPr>
        </p:nvSpPr>
        <p:spPr>
          <a:xfrm>
            <a:off x="743132" y="3010465"/>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chemeClr val="lt1"/>
              </a:buClr>
              <a:buSzPts val="2100"/>
              <a:buFont typeface="Arial"/>
              <a:buNone/>
              <a:defRPr sz="2100" b="0" i="0" u="none" strike="noStrike" cap="none">
                <a:solidFill>
                  <a:schemeClr val="lt1"/>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pic>
        <p:nvPicPr>
          <p:cNvPr id="33" name="Google Shape;33;p4"/>
          <p:cNvPicPr preferRelativeResize="0"/>
          <p:nvPr/>
        </p:nvPicPr>
        <p:blipFill rotWithShape="1">
          <a:blip r:embed="rId3">
            <a:alphaModFix/>
          </a:blip>
          <a:srcRect/>
          <a:stretch/>
        </p:blipFill>
        <p:spPr>
          <a:xfrm>
            <a:off x="804811" y="2100955"/>
            <a:ext cx="1857705" cy="18510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4"/>
        <p:cNvGrpSpPr/>
        <p:nvPr/>
      </p:nvGrpSpPr>
      <p:grpSpPr>
        <a:xfrm>
          <a:off x="0" y="0"/>
          <a:ext cx="0" cy="0"/>
          <a:chOff x="0" y="0"/>
          <a:chExt cx="0" cy="0"/>
        </a:xfrm>
      </p:grpSpPr>
      <p:sp>
        <p:nvSpPr>
          <p:cNvPr id="35" name="Google Shape;35;p5"/>
          <p:cNvSpPr/>
          <p:nvPr/>
        </p:nvSpPr>
        <p:spPr>
          <a:xfrm>
            <a:off x="-1" y="-1"/>
            <a:ext cx="3831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36" name="Google Shape;36;p5"/>
          <p:cNvSpPr/>
          <p:nvPr/>
        </p:nvSpPr>
        <p:spPr>
          <a:xfrm>
            <a:off x="578127" y="916401"/>
            <a:ext cx="7318800" cy="334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pic>
        <p:nvPicPr>
          <p:cNvPr id="37" name="Google Shape;37;p5"/>
          <p:cNvPicPr preferRelativeResize="0"/>
          <p:nvPr/>
        </p:nvPicPr>
        <p:blipFill rotWithShape="1">
          <a:blip r:embed="rId2">
            <a:alphaModFix/>
          </a:blip>
          <a:srcRect b="21561"/>
          <a:stretch/>
        </p:blipFill>
        <p:spPr>
          <a:xfrm>
            <a:off x="-1" y="-1"/>
            <a:ext cx="9144000" cy="4781550"/>
          </a:xfrm>
          <a:prstGeom prst="rect">
            <a:avLst/>
          </a:prstGeom>
          <a:noFill/>
          <a:ln>
            <a:noFill/>
          </a:ln>
        </p:spPr>
      </p:pic>
      <p:sp>
        <p:nvSpPr>
          <p:cNvPr id="38" name="Google Shape;38;p5"/>
          <p:cNvSpPr/>
          <p:nvPr/>
        </p:nvSpPr>
        <p:spPr>
          <a:xfrm>
            <a:off x="8017808" y="4114800"/>
            <a:ext cx="904200" cy="818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39" name="Google Shape;39;p5"/>
          <p:cNvSpPr/>
          <p:nvPr/>
        </p:nvSpPr>
        <p:spPr>
          <a:xfrm>
            <a:off x="0" y="3060472"/>
            <a:ext cx="9152400" cy="2082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40" name="Google Shape;40;p5"/>
          <p:cNvSpPr txBox="1">
            <a:spLocks noGrp="1"/>
          </p:cNvSpPr>
          <p:nvPr>
            <p:ph type="ctrTitle"/>
          </p:nvPr>
        </p:nvSpPr>
        <p:spPr>
          <a:xfrm>
            <a:off x="3568700" y="3528513"/>
            <a:ext cx="5061000" cy="586200"/>
          </a:xfrm>
          <a:prstGeom prst="rect">
            <a:avLst/>
          </a:prstGeom>
          <a:noFill/>
          <a:ln>
            <a:noFill/>
          </a:ln>
        </p:spPr>
        <p:txBody>
          <a:bodyPr spcFirstLastPara="1" wrap="square" lIns="68575" tIns="68575" rIns="68575" bIns="68575" anchor="ctr" anchorCtr="0">
            <a:noAutofit/>
          </a:bodyPr>
          <a:lstStyle>
            <a:lvl1pPr marR="0" lvl="0" algn="r">
              <a:lnSpc>
                <a:spcPct val="90000"/>
              </a:lnSpc>
              <a:spcBef>
                <a:spcPts val="0"/>
              </a:spcBef>
              <a:spcAft>
                <a:spcPts val="0"/>
              </a:spcAft>
              <a:buClr>
                <a:srgbClr val="1B8EBA"/>
              </a:buClr>
              <a:buSzPts val="1100"/>
              <a:buFont typeface="Georgia"/>
              <a:buNone/>
              <a:defRPr sz="3000" b="0" i="0" u="none" strike="noStrike" cap="none">
                <a:solidFill>
                  <a:srgbClr val="1B8EBA"/>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41" name="Google Shape;41;p5"/>
          <p:cNvSpPr txBox="1">
            <a:spLocks noGrp="1"/>
          </p:cNvSpPr>
          <p:nvPr>
            <p:ph type="body" idx="1"/>
          </p:nvPr>
        </p:nvSpPr>
        <p:spPr>
          <a:xfrm>
            <a:off x="743132" y="4179129"/>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rgbClr val="1B8EBA"/>
              </a:buClr>
              <a:buSzPts val="2100"/>
              <a:buFont typeface="Arial"/>
              <a:buNone/>
              <a:defRPr sz="4500" b="0" i="0" u="none" strike="noStrike" cap="none">
                <a:solidFill>
                  <a:srgbClr val="1B8EBA"/>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sp>
        <p:nvSpPr>
          <p:cNvPr id="42" name="Google Shape;42;p5"/>
          <p:cNvSpPr txBox="1">
            <a:spLocks noGrp="1"/>
          </p:cNvSpPr>
          <p:nvPr>
            <p:ph type="body" idx="2"/>
          </p:nvPr>
        </p:nvSpPr>
        <p:spPr>
          <a:xfrm>
            <a:off x="743132" y="3002202"/>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chemeClr val="lt1"/>
              </a:buClr>
              <a:buSzPts val="2100"/>
              <a:buFont typeface="Arial"/>
              <a:buNone/>
              <a:defRPr sz="2100" b="0" i="0" u="none" strike="noStrike" cap="none">
                <a:solidFill>
                  <a:schemeClr val="lt1"/>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pic>
        <p:nvPicPr>
          <p:cNvPr id="43" name="Google Shape;43;p5"/>
          <p:cNvPicPr preferRelativeResize="0"/>
          <p:nvPr/>
        </p:nvPicPr>
        <p:blipFill rotWithShape="1">
          <a:blip r:embed="rId3">
            <a:alphaModFix/>
          </a:blip>
          <a:srcRect/>
          <a:stretch/>
        </p:blipFill>
        <p:spPr>
          <a:xfrm>
            <a:off x="804811" y="2100955"/>
            <a:ext cx="1857705" cy="185109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44"/>
        <p:cNvGrpSpPr/>
        <p:nvPr/>
      </p:nvGrpSpPr>
      <p:grpSpPr>
        <a:xfrm>
          <a:off x="0" y="0"/>
          <a:ext cx="0" cy="0"/>
          <a:chOff x="0" y="0"/>
          <a:chExt cx="0" cy="0"/>
        </a:xfrm>
      </p:grpSpPr>
      <p:sp>
        <p:nvSpPr>
          <p:cNvPr id="45" name="Google Shape;45;p6"/>
          <p:cNvSpPr/>
          <p:nvPr/>
        </p:nvSpPr>
        <p:spPr>
          <a:xfrm>
            <a:off x="-1" y="-1"/>
            <a:ext cx="3831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46" name="Google Shape;46;p6"/>
          <p:cNvSpPr/>
          <p:nvPr/>
        </p:nvSpPr>
        <p:spPr>
          <a:xfrm>
            <a:off x="578127" y="916401"/>
            <a:ext cx="7318800" cy="334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pic>
        <p:nvPicPr>
          <p:cNvPr id="47" name="Google Shape;47;p6"/>
          <p:cNvPicPr preferRelativeResize="0"/>
          <p:nvPr/>
        </p:nvPicPr>
        <p:blipFill rotWithShape="1">
          <a:blip r:embed="rId2">
            <a:alphaModFix/>
          </a:blip>
          <a:srcRect b="19153"/>
          <a:stretch/>
        </p:blipFill>
        <p:spPr>
          <a:xfrm>
            <a:off x="0" y="-1"/>
            <a:ext cx="9152262" cy="4932864"/>
          </a:xfrm>
          <a:prstGeom prst="rect">
            <a:avLst/>
          </a:prstGeom>
          <a:noFill/>
          <a:ln>
            <a:noFill/>
          </a:ln>
        </p:spPr>
      </p:pic>
      <p:sp>
        <p:nvSpPr>
          <p:cNvPr id="48" name="Google Shape;48;p6"/>
          <p:cNvSpPr/>
          <p:nvPr/>
        </p:nvSpPr>
        <p:spPr>
          <a:xfrm>
            <a:off x="8017808" y="4114800"/>
            <a:ext cx="904200" cy="8181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49" name="Google Shape;49;p6"/>
          <p:cNvSpPr/>
          <p:nvPr/>
        </p:nvSpPr>
        <p:spPr>
          <a:xfrm>
            <a:off x="0" y="3060472"/>
            <a:ext cx="9152400" cy="2082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50" name="Google Shape;50;p6"/>
          <p:cNvSpPr txBox="1">
            <a:spLocks noGrp="1"/>
          </p:cNvSpPr>
          <p:nvPr>
            <p:ph type="ctrTitle"/>
          </p:nvPr>
        </p:nvSpPr>
        <p:spPr>
          <a:xfrm>
            <a:off x="3568700" y="3528513"/>
            <a:ext cx="5061000" cy="586200"/>
          </a:xfrm>
          <a:prstGeom prst="rect">
            <a:avLst/>
          </a:prstGeom>
          <a:noFill/>
          <a:ln>
            <a:noFill/>
          </a:ln>
        </p:spPr>
        <p:txBody>
          <a:bodyPr spcFirstLastPara="1" wrap="square" lIns="68575" tIns="68575" rIns="68575" bIns="68575" anchor="ctr" anchorCtr="0">
            <a:noAutofit/>
          </a:bodyPr>
          <a:lstStyle>
            <a:lvl1pPr marR="0" lvl="0" algn="r">
              <a:lnSpc>
                <a:spcPct val="90000"/>
              </a:lnSpc>
              <a:spcBef>
                <a:spcPts val="0"/>
              </a:spcBef>
              <a:spcAft>
                <a:spcPts val="0"/>
              </a:spcAft>
              <a:buClr>
                <a:srgbClr val="1B8EBA"/>
              </a:buClr>
              <a:buSzPts val="1100"/>
              <a:buFont typeface="Georgia"/>
              <a:buNone/>
              <a:defRPr sz="3000" b="0" i="0" u="none" strike="noStrike" cap="none">
                <a:solidFill>
                  <a:srgbClr val="1B8EBA"/>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1" name="Google Shape;51;p6"/>
          <p:cNvSpPr txBox="1">
            <a:spLocks noGrp="1"/>
          </p:cNvSpPr>
          <p:nvPr>
            <p:ph type="body" idx="1"/>
          </p:nvPr>
        </p:nvSpPr>
        <p:spPr>
          <a:xfrm>
            <a:off x="743132" y="4179129"/>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rgbClr val="1B8EBA"/>
              </a:buClr>
              <a:buSzPts val="2100"/>
              <a:buFont typeface="Arial"/>
              <a:buNone/>
              <a:defRPr sz="4500" b="0" i="0" u="none" strike="noStrike" cap="none">
                <a:solidFill>
                  <a:srgbClr val="1B8EBA"/>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sp>
        <p:nvSpPr>
          <p:cNvPr id="52" name="Google Shape;52;p6"/>
          <p:cNvSpPr txBox="1">
            <a:spLocks noGrp="1"/>
          </p:cNvSpPr>
          <p:nvPr>
            <p:ph type="body" idx="2"/>
          </p:nvPr>
        </p:nvSpPr>
        <p:spPr>
          <a:xfrm>
            <a:off x="743132" y="3010465"/>
            <a:ext cx="7886700" cy="683700"/>
          </a:xfrm>
          <a:prstGeom prst="rect">
            <a:avLst/>
          </a:prstGeom>
          <a:noFill/>
          <a:ln>
            <a:noFill/>
          </a:ln>
        </p:spPr>
        <p:txBody>
          <a:bodyPr spcFirstLastPara="1" wrap="square" lIns="68575" tIns="68575" rIns="68575" bIns="68575" anchor="ctr" anchorCtr="0">
            <a:noAutofit/>
          </a:bodyPr>
          <a:lstStyle>
            <a:lvl1pPr marL="457200" marR="0" lvl="0" indent="-228600" algn="r">
              <a:lnSpc>
                <a:spcPct val="90000"/>
              </a:lnSpc>
              <a:spcBef>
                <a:spcPts val="800"/>
              </a:spcBef>
              <a:spcAft>
                <a:spcPts val="0"/>
              </a:spcAft>
              <a:buClr>
                <a:schemeClr val="lt1"/>
              </a:buClr>
              <a:buSzPts val="2100"/>
              <a:buFont typeface="Arial"/>
              <a:buNone/>
              <a:defRPr sz="2100" b="0" i="0" u="none" strike="noStrike" cap="none">
                <a:solidFill>
                  <a:schemeClr val="lt1"/>
                </a:solidFill>
                <a:latin typeface="Georgia"/>
                <a:ea typeface="Georgia"/>
                <a:cs typeface="Georgia"/>
                <a:sym typeface="Georgia"/>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Arial"/>
                <a:ea typeface="Arial"/>
                <a:cs typeface="Arial"/>
                <a:sym typeface="Arial"/>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Arial"/>
                <a:ea typeface="Arial"/>
                <a:cs typeface="Arial"/>
                <a:sym typeface="Arial"/>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Georgia"/>
                <a:ea typeface="Georgia"/>
                <a:cs typeface="Georgia"/>
                <a:sym typeface="Georgia"/>
              </a:defRPr>
            </a:lvl9pPr>
          </a:lstStyle>
          <a:p>
            <a:endParaRPr/>
          </a:p>
        </p:txBody>
      </p:sp>
      <p:pic>
        <p:nvPicPr>
          <p:cNvPr id="53" name="Google Shape;53;p6"/>
          <p:cNvPicPr preferRelativeResize="0"/>
          <p:nvPr/>
        </p:nvPicPr>
        <p:blipFill rotWithShape="1">
          <a:blip r:embed="rId3">
            <a:alphaModFix/>
          </a:blip>
          <a:srcRect/>
          <a:stretch/>
        </p:blipFill>
        <p:spPr>
          <a:xfrm>
            <a:off x="804811" y="2100955"/>
            <a:ext cx="1857705" cy="18510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accent6"/>
        </a:solidFill>
        <a:effectLst/>
      </p:bgPr>
    </p:bg>
    <p:spTree>
      <p:nvGrpSpPr>
        <p:cNvPr id="1" name="Shape 54"/>
        <p:cNvGrpSpPr/>
        <p:nvPr/>
      </p:nvGrpSpPr>
      <p:grpSpPr>
        <a:xfrm>
          <a:off x="0" y="0"/>
          <a:ext cx="0" cy="0"/>
          <a:chOff x="0" y="0"/>
          <a:chExt cx="0" cy="0"/>
        </a:xfrm>
      </p:grpSpPr>
      <p:sp>
        <p:nvSpPr>
          <p:cNvPr id="55" name="Google Shape;55;p7"/>
          <p:cNvSpPr/>
          <p:nvPr/>
        </p:nvSpPr>
        <p:spPr>
          <a:xfrm>
            <a:off x="479645" y="905510"/>
            <a:ext cx="7349100" cy="2130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56" name="Google Shape;56;p7"/>
          <p:cNvSpPr txBox="1">
            <a:spLocks noGrp="1"/>
          </p:cNvSpPr>
          <p:nvPr>
            <p:ph type="title"/>
          </p:nvPr>
        </p:nvSpPr>
        <p:spPr>
          <a:xfrm>
            <a:off x="749368" y="653677"/>
            <a:ext cx="84825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3"/>
              </a:buClr>
              <a:buSzPts val="1100"/>
              <a:buFont typeface="Georgia"/>
              <a:buNone/>
              <a:defRPr sz="5000" b="0" i="0" u="none" strike="noStrike" cap="none">
                <a:solidFill>
                  <a:schemeClr val="accent3"/>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7" name="Google Shape;57;p7"/>
          <p:cNvSpPr txBox="1">
            <a:spLocks noGrp="1"/>
          </p:cNvSpPr>
          <p:nvPr>
            <p:ph type="body" idx="1"/>
          </p:nvPr>
        </p:nvSpPr>
        <p:spPr>
          <a:xfrm>
            <a:off x="749368" y="1648200"/>
            <a:ext cx="43995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Georgia"/>
                <a:ea typeface="Georgia"/>
                <a:cs typeface="Georgia"/>
                <a:sym typeface="Georgia"/>
              </a:defRPr>
            </a:lvl1pPr>
            <a:lvl2pPr marL="914400" marR="0" lvl="1" indent="-342900" algn="l">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23850" algn="l">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Georgia"/>
                <a:ea typeface="Georgia"/>
                <a:cs typeface="Georgia"/>
                <a:sym typeface="Georgia"/>
              </a:defRPr>
            </a:lvl3pPr>
            <a:lvl4pPr marL="1828800" marR="0" lvl="3"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58" name="Google Shape;58;p7"/>
          <p:cNvSpPr/>
          <p:nvPr/>
        </p:nvSpPr>
        <p:spPr>
          <a:xfrm>
            <a:off x="819028" y="3003553"/>
            <a:ext cx="4329600" cy="129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accent3"/>
        </a:solidFill>
        <a:effectLst/>
      </p:bgPr>
    </p:bg>
    <p:spTree>
      <p:nvGrpSpPr>
        <p:cNvPr id="1" name="Shape 59"/>
        <p:cNvGrpSpPr/>
        <p:nvPr/>
      </p:nvGrpSpPr>
      <p:grpSpPr>
        <a:xfrm>
          <a:off x="0" y="0"/>
          <a:ext cx="0" cy="0"/>
          <a:chOff x="0" y="0"/>
          <a:chExt cx="0" cy="0"/>
        </a:xfrm>
      </p:grpSpPr>
      <p:sp>
        <p:nvSpPr>
          <p:cNvPr id="60" name="Google Shape;60;p8"/>
          <p:cNvSpPr/>
          <p:nvPr/>
        </p:nvSpPr>
        <p:spPr>
          <a:xfrm>
            <a:off x="479645" y="905510"/>
            <a:ext cx="7349100" cy="21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61" name="Google Shape;61;p8"/>
          <p:cNvSpPr txBox="1">
            <a:spLocks noGrp="1"/>
          </p:cNvSpPr>
          <p:nvPr>
            <p:ph type="title"/>
          </p:nvPr>
        </p:nvSpPr>
        <p:spPr>
          <a:xfrm>
            <a:off x="749368" y="653677"/>
            <a:ext cx="84825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4"/>
              </a:buClr>
              <a:buSzPts val="1100"/>
              <a:buFont typeface="Georgia"/>
              <a:buNone/>
              <a:defRPr sz="5000" b="0" i="0" u="none" strike="noStrike" cap="none">
                <a:solidFill>
                  <a:schemeClr val="accent4"/>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2" name="Google Shape;62;p8"/>
          <p:cNvSpPr txBox="1">
            <a:spLocks noGrp="1"/>
          </p:cNvSpPr>
          <p:nvPr>
            <p:ph type="body" idx="1"/>
          </p:nvPr>
        </p:nvSpPr>
        <p:spPr>
          <a:xfrm>
            <a:off x="749368" y="1648200"/>
            <a:ext cx="43995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Georgia"/>
                <a:ea typeface="Georgia"/>
                <a:cs typeface="Georgia"/>
                <a:sym typeface="Georgia"/>
              </a:defRPr>
            </a:lvl1pPr>
            <a:lvl2pPr marL="914400" marR="0" lvl="1" indent="-342900" algn="l">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23850" algn="l">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Georgia"/>
                <a:ea typeface="Georgia"/>
                <a:cs typeface="Georgia"/>
                <a:sym typeface="Georgia"/>
              </a:defRPr>
            </a:lvl3pPr>
            <a:lvl4pPr marL="1828800" marR="0" lvl="3"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63" name="Google Shape;63;p8"/>
          <p:cNvSpPr/>
          <p:nvPr/>
        </p:nvSpPr>
        <p:spPr>
          <a:xfrm>
            <a:off x="819028" y="3003553"/>
            <a:ext cx="4329600" cy="129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accent4"/>
        </a:solidFill>
        <a:effectLst/>
      </p:bgPr>
    </p:bg>
    <p:spTree>
      <p:nvGrpSpPr>
        <p:cNvPr id="1" name="Shape 64"/>
        <p:cNvGrpSpPr/>
        <p:nvPr/>
      </p:nvGrpSpPr>
      <p:grpSpPr>
        <a:xfrm>
          <a:off x="0" y="0"/>
          <a:ext cx="0" cy="0"/>
          <a:chOff x="0" y="0"/>
          <a:chExt cx="0" cy="0"/>
        </a:xfrm>
      </p:grpSpPr>
      <p:sp>
        <p:nvSpPr>
          <p:cNvPr id="65" name="Google Shape;65;p9"/>
          <p:cNvSpPr/>
          <p:nvPr/>
        </p:nvSpPr>
        <p:spPr>
          <a:xfrm>
            <a:off x="479645" y="905510"/>
            <a:ext cx="7349100" cy="213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66" name="Google Shape;66;p9"/>
          <p:cNvSpPr txBox="1">
            <a:spLocks noGrp="1"/>
          </p:cNvSpPr>
          <p:nvPr>
            <p:ph type="title"/>
          </p:nvPr>
        </p:nvSpPr>
        <p:spPr>
          <a:xfrm>
            <a:off x="749368" y="653677"/>
            <a:ext cx="84825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3"/>
              </a:buClr>
              <a:buSzPts val="1100"/>
              <a:buFont typeface="Georgia"/>
              <a:buNone/>
              <a:defRPr sz="5000" b="0" i="0" u="none" strike="noStrike" cap="none">
                <a:solidFill>
                  <a:schemeClr val="accent3"/>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7" name="Google Shape;67;p9"/>
          <p:cNvSpPr txBox="1">
            <a:spLocks noGrp="1"/>
          </p:cNvSpPr>
          <p:nvPr>
            <p:ph type="body" idx="1"/>
          </p:nvPr>
        </p:nvSpPr>
        <p:spPr>
          <a:xfrm>
            <a:off x="749368" y="1648200"/>
            <a:ext cx="43995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Georgia"/>
                <a:ea typeface="Georgia"/>
                <a:cs typeface="Georgia"/>
                <a:sym typeface="Georgia"/>
              </a:defRPr>
            </a:lvl1pPr>
            <a:lvl2pPr marL="914400" marR="0" lvl="1" indent="-342900" algn="l">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23850" algn="l">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Georgia"/>
                <a:ea typeface="Georgia"/>
                <a:cs typeface="Georgia"/>
                <a:sym typeface="Georgia"/>
              </a:defRPr>
            </a:lvl3pPr>
            <a:lvl4pPr marL="1828800" marR="0" lvl="3"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68" name="Google Shape;68;p9"/>
          <p:cNvSpPr/>
          <p:nvPr/>
        </p:nvSpPr>
        <p:spPr>
          <a:xfrm>
            <a:off x="819028" y="3003553"/>
            <a:ext cx="4329600" cy="1299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accent5"/>
        </a:solidFill>
        <a:effectLst/>
      </p:bgPr>
    </p:bg>
    <p:spTree>
      <p:nvGrpSpPr>
        <p:cNvPr id="1" name="Shape 69"/>
        <p:cNvGrpSpPr/>
        <p:nvPr/>
      </p:nvGrpSpPr>
      <p:grpSpPr>
        <a:xfrm>
          <a:off x="0" y="0"/>
          <a:ext cx="0" cy="0"/>
          <a:chOff x="0" y="0"/>
          <a:chExt cx="0" cy="0"/>
        </a:xfrm>
      </p:grpSpPr>
      <p:sp>
        <p:nvSpPr>
          <p:cNvPr id="70" name="Google Shape;70;p10"/>
          <p:cNvSpPr/>
          <p:nvPr/>
        </p:nvSpPr>
        <p:spPr>
          <a:xfrm>
            <a:off x="479645" y="905510"/>
            <a:ext cx="7349100" cy="2130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71" name="Google Shape;71;p10"/>
          <p:cNvSpPr txBox="1">
            <a:spLocks noGrp="1"/>
          </p:cNvSpPr>
          <p:nvPr>
            <p:ph type="title"/>
          </p:nvPr>
        </p:nvSpPr>
        <p:spPr>
          <a:xfrm>
            <a:off x="749368" y="653677"/>
            <a:ext cx="84825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accent1"/>
              </a:buClr>
              <a:buSzPts val="1100"/>
              <a:buFont typeface="Georgia"/>
              <a:buNone/>
              <a:defRPr sz="5000" b="0" i="0" u="none" strike="noStrike" cap="none">
                <a:solidFill>
                  <a:schemeClr val="accen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2" name="Google Shape;72;p10"/>
          <p:cNvSpPr txBox="1">
            <a:spLocks noGrp="1"/>
          </p:cNvSpPr>
          <p:nvPr>
            <p:ph type="body" idx="1"/>
          </p:nvPr>
        </p:nvSpPr>
        <p:spPr>
          <a:xfrm>
            <a:off x="749368" y="1648200"/>
            <a:ext cx="43995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Georgia"/>
                <a:ea typeface="Georgia"/>
                <a:cs typeface="Georgia"/>
                <a:sym typeface="Georgia"/>
              </a:defRPr>
            </a:lvl1pPr>
            <a:lvl2pPr marL="914400" marR="0" lvl="1" indent="-342900" algn="l">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23850" algn="l">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Georgia"/>
                <a:ea typeface="Georgia"/>
                <a:cs typeface="Georgia"/>
                <a:sym typeface="Georgia"/>
              </a:defRPr>
            </a:lvl3pPr>
            <a:lvl4pPr marL="1828800" marR="0" lvl="3"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sp>
        <p:nvSpPr>
          <p:cNvPr id="73" name="Google Shape;73;p10"/>
          <p:cNvSpPr/>
          <p:nvPr/>
        </p:nvSpPr>
        <p:spPr>
          <a:xfrm>
            <a:off x="819028" y="3003553"/>
            <a:ext cx="4329600" cy="129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27797"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6"/>
              </a:buClr>
              <a:buSzPts val="1100"/>
              <a:buFont typeface="Georgia"/>
              <a:buNone/>
              <a:defRPr sz="3300" b="0" i="0" u="none" strike="noStrike" cap="none">
                <a:solidFill>
                  <a:schemeClr val="accent6"/>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27797" y="1268366"/>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rtl="0">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endParaRPr/>
          </a:p>
        </p:txBody>
      </p:sp>
      <p:pic>
        <p:nvPicPr>
          <p:cNvPr id="8" name="Google Shape;8;p1"/>
          <p:cNvPicPr preferRelativeResize="0"/>
          <p:nvPr/>
        </p:nvPicPr>
        <p:blipFill rotWithShape="1">
          <a:blip r:embed="rId18">
            <a:alphaModFix/>
          </a:blip>
          <a:srcRect/>
          <a:stretch/>
        </p:blipFill>
        <p:spPr>
          <a:xfrm>
            <a:off x="8219516" y="4203826"/>
            <a:ext cx="561831" cy="559831"/>
          </a:xfrm>
          <a:prstGeom prst="rect">
            <a:avLst/>
          </a:prstGeom>
          <a:noFill/>
          <a:ln>
            <a:noFill/>
          </a:ln>
        </p:spPr>
      </p:pic>
      <p:sp>
        <p:nvSpPr>
          <p:cNvPr id="9" name="Google Shape;9;p1"/>
          <p:cNvSpPr/>
          <p:nvPr/>
        </p:nvSpPr>
        <p:spPr>
          <a:xfrm>
            <a:off x="618563" y="988357"/>
            <a:ext cx="7155300" cy="50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
        <p:nvSpPr>
          <p:cNvPr id="10" name="Google Shape;10;p1"/>
          <p:cNvSpPr/>
          <p:nvPr/>
        </p:nvSpPr>
        <p:spPr>
          <a:xfrm rot="-5400000">
            <a:off x="-2480250" y="2480250"/>
            <a:ext cx="5143500" cy="18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24_95BB20B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prisk.com/lab/reprisk_rating.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7_EDC4AAF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B0BB00C4.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38_3A343B3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139_2FA43D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16_15D17F4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27_4166238C.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microsoft.com/office/2018/10/relationships/comments" Target="../comments/modernComment_115_4CA6226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04_D1DF52BA.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ctrTitle"/>
          </p:nvPr>
        </p:nvSpPr>
        <p:spPr>
          <a:xfrm>
            <a:off x="2779776" y="3151101"/>
            <a:ext cx="5681474" cy="870276"/>
          </a:xfrm>
          <a:prstGeom prst="rect">
            <a:avLst/>
          </a:prstGeom>
          <a:noFill/>
          <a:ln>
            <a:noFill/>
          </a:ln>
        </p:spPr>
        <p:txBody>
          <a:bodyPr spcFirstLastPara="1" wrap="square" lIns="68569" tIns="34275" rIns="68569" bIns="34275" anchor="ctr" anchorCtr="0">
            <a:noAutofit/>
          </a:bodyPr>
          <a:lstStyle/>
          <a:p>
            <a:pPr algn="l"/>
            <a:r>
              <a:rPr lang="en-US"/>
              <a:t>ESG Factor Exposure in Asset Pricing Model</a:t>
            </a:r>
            <a:endParaRPr/>
          </a:p>
        </p:txBody>
      </p:sp>
      <p:sp>
        <p:nvSpPr>
          <p:cNvPr id="106" name="Google Shape;106;p2"/>
          <p:cNvSpPr txBox="1">
            <a:spLocks noGrp="1"/>
          </p:cNvSpPr>
          <p:nvPr>
            <p:ph type="body" idx="2"/>
          </p:nvPr>
        </p:nvSpPr>
        <p:spPr>
          <a:xfrm>
            <a:off x="2679659" y="4358298"/>
            <a:ext cx="6364224" cy="683775"/>
          </a:xfrm>
          <a:prstGeom prst="rect">
            <a:avLst/>
          </a:prstGeom>
          <a:noFill/>
          <a:ln>
            <a:noFill/>
          </a:ln>
        </p:spPr>
        <p:txBody>
          <a:bodyPr spcFirstLastPara="1" wrap="square" lIns="68569" tIns="34275" rIns="68569" bIns="34275" anchor="ctr" anchorCtr="0">
            <a:noAutofit/>
          </a:bodyPr>
          <a:lstStyle/>
          <a:p>
            <a:pPr marL="0" indent="0">
              <a:buClr>
                <a:schemeClr val="dk1"/>
              </a:buClr>
              <a:buSzPts val="1100"/>
            </a:pPr>
            <a:r>
              <a:rPr lang="en-US" sz="1500">
                <a:solidFill>
                  <a:srgbClr val="1B8EBA"/>
                </a:solidFill>
              </a:rPr>
              <a:t>Fuqua Capstone Project</a:t>
            </a:r>
          </a:p>
          <a:p>
            <a:pPr marL="0" indent="0">
              <a:buClr>
                <a:schemeClr val="dk1"/>
              </a:buClr>
              <a:buSzPts val="1100"/>
            </a:pPr>
            <a:r>
              <a:rPr lang="en-US" sz="1500">
                <a:solidFill>
                  <a:srgbClr val="1B8EBA"/>
                </a:solidFill>
              </a:rPr>
              <a:t>James Chung, Saiganesh </a:t>
            </a:r>
            <a:r>
              <a:rPr lang="en-US" sz="1500" err="1">
                <a:solidFill>
                  <a:srgbClr val="1B8EBA"/>
                </a:solidFill>
              </a:rPr>
              <a:t>Musthyala</a:t>
            </a:r>
            <a:r>
              <a:rPr lang="en-US" sz="1500">
                <a:solidFill>
                  <a:srgbClr val="1B8EBA"/>
                </a:solidFill>
              </a:rPr>
              <a:t>, Cynthia Xu, </a:t>
            </a:r>
            <a:r>
              <a:rPr lang="en-US" sz="1500" err="1">
                <a:solidFill>
                  <a:srgbClr val="1B8EBA"/>
                </a:solidFill>
              </a:rPr>
              <a:t>Liyang</a:t>
            </a:r>
            <a:r>
              <a:rPr lang="en-US" sz="1500">
                <a:solidFill>
                  <a:srgbClr val="1B8EBA"/>
                </a:solidFill>
              </a:rPr>
              <a:t> Wu, Sava </a:t>
            </a:r>
            <a:r>
              <a:rPr lang="en-US" sz="1500" err="1">
                <a:solidFill>
                  <a:srgbClr val="1B8EBA"/>
                </a:solidFill>
              </a:rPr>
              <a:t>Kholin</a:t>
            </a:r>
            <a:endParaRPr sz="1500"/>
          </a:p>
        </p:txBody>
      </p:sp>
      <p:sp>
        <p:nvSpPr>
          <p:cNvPr id="107" name="Google Shape;107;p2"/>
          <p:cNvSpPr txBox="1"/>
          <p:nvPr/>
        </p:nvSpPr>
        <p:spPr>
          <a:xfrm>
            <a:off x="7411916" y="4607169"/>
            <a:ext cx="685800" cy="685800"/>
          </a:xfrm>
          <a:prstGeom prst="rect">
            <a:avLst/>
          </a:prstGeom>
          <a:noFill/>
          <a:ln>
            <a:noFill/>
          </a:ln>
        </p:spPr>
        <p:txBody>
          <a:bodyPr spcFirstLastPara="1" wrap="square" lIns="68569" tIns="34275" rIns="68569" bIns="34275" anchor="ctr" anchorCtr="0">
            <a:noAutofit/>
          </a:bodyPr>
          <a:lstStyle/>
          <a:p>
            <a:pPr algn="r">
              <a:lnSpc>
                <a:spcPct val="80000"/>
              </a:lnSpc>
              <a:buSzPts val="6160"/>
            </a:pPr>
            <a:endParaRPr sz="4620">
              <a:solidFill>
                <a:srgbClr val="1B8EBA"/>
              </a:solidFill>
              <a:latin typeface="Georgia"/>
              <a:ea typeface="Georgia"/>
              <a:cs typeface="Georgia"/>
              <a:sym typeface="Georgia"/>
            </a:endParaRPr>
          </a:p>
        </p:txBody>
      </p:sp>
      <p:sp>
        <p:nvSpPr>
          <p:cNvPr id="108" name="Google Shape;108;p2"/>
          <p:cNvSpPr txBox="1"/>
          <p:nvPr/>
        </p:nvSpPr>
        <p:spPr>
          <a:xfrm>
            <a:off x="7271239" y="4404947"/>
            <a:ext cx="685800" cy="685800"/>
          </a:xfrm>
          <a:prstGeom prst="rect">
            <a:avLst/>
          </a:prstGeom>
          <a:noFill/>
          <a:ln>
            <a:noFill/>
          </a:ln>
        </p:spPr>
        <p:txBody>
          <a:bodyPr spcFirstLastPara="1" wrap="square" lIns="68569" tIns="34275" rIns="68569" bIns="34275" anchor="ctr" anchorCtr="0">
            <a:noAutofit/>
          </a:bodyPr>
          <a:lstStyle/>
          <a:p>
            <a:pPr algn="r">
              <a:lnSpc>
                <a:spcPct val="80000"/>
              </a:lnSpc>
              <a:buSzPts val="6160"/>
            </a:pPr>
            <a:endParaRPr sz="4620">
              <a:solidFill>
                <a:srgbClr val="1B8EBA"/>
              </a:solidFill>
              <a:latin typeface="Georgia"/>
              <a:ea typeface="Georgia"/>
              <a:cs typeface="Georgia"/>
              <a:sym typeface="Georgia"/>
            </a:endParaRPr>
          </a:p>
        </p:txBody>
      </p:sp>
    </p:spTree>
    <p:extLst>
      <p:ext uri="{BB962C8B-B14F-4D97-AF65-F5344CB8AC3E}">
        <p14:creationId xmlns:p14="http://schemas.microsoft.com/office/powerpoint/2010/main" val="1780058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496D8-549D-A214-A3CF-2CEE3FE6DADD}"/>
              </a:ext>
            </a:extLst>
          </p:cNvPr>
          <p:cNvSpPr>
            <a:spLocks noGrp="1"/>
          </p:cNvSpPr>
          <p:nvPr>
            <p:ph type="title"/>
          </p:nvPr>
        </p:nvSpPr>
        <p:spPr/>
        <p:txBody>
          <a:bodyPr/>
          <a:lstStyle/>
          <a:p>
            <a:r>
              <a:rPr lang="en-US"/>
              <a:t>Limitations</a:t>
            </a:r>
          </a:p>
        </p:txBody>
      </p:sp>
      <p:sp>
        <p:nvSpPr>
          <p:cNvPr id="3" name="Text Placeholder 2">
            <a:extLst>
              <a:ext uri="{FF2B5EF4-FFF2-40B4-BE49-F238E27FC236}">
                <a16:creationId xmlns:a16="http://schemas.microsoft.com/office/drawing/2014/main" id="{7DBEF0B4-F0DC-8BA0-5878-6D5C04F1973F}"/>
              </a:ext>
            </a:extLst>
          </p:cNvPr>
          <p:cNvSpPr>
            <a:spLocks noGrp="1"/>
          </p:cNvSpPr>
          <p:nvPr>
            <p:ph type="body" idx="1"/>
          </p:nvPr>
        </p:nvSpPr>
        <p:spPr>
          <a:xfrm>
            <a:off x="399850" y="1268366"/>
            <a:ext cx="7782209" cy="3263400"/>
          </a:xfrm>
        </p:spPr>
        <p:txBody>
          <a:bodyPr/>
          <a:lstStyle/>
          <a:p>
            <a:r>
              <a:rPr lang="en-US" err="1"/>
              <a:t>RepRisk's</a:t>
            </a:r>
            <a:r>
              <a:rPr lang="en-US"/>
              <a:t> ESG rating needs </a:t>
            </a:r>
            <a:r>
              <a:rPr lang="en-US" b="1">
                <a:solidFill>
                  <a:srgbClr val="FF9C2B"/>
                </a:solidFill>
              </a:rPr>
              <a:t>greater granularity and  more study </a:t>
            </a:r>
            <a:r>
              <a:rPr lang="en-US"/>
              <a:t>to be put to better use:</a:t>
            </a:r>
          </a:p>
          <a:p>
            <a:pPr lvl="1"/>
            <a:r>
              <a:rPr lang="en-US" err="1"/>
              <a:t>RepRisk</a:t>
            </a:r>
            <a:r>
              <a:rPr lang="en-US"/>
              <a:t> rating needs to be more detailed and sensitive, as the current dataset is imbalanced with low variance. The imbalanced dataset is heavily centered around its arithmetic mode, contributing to insignificant factors.</a:t>
            </a:r>
          </a:p>
          <a:p>
            <a:pPr lvl="1"/>
            <a:r>
              <a:rPr lang="en-US"/>
              <a:t>The refined EGMB factor can be further used to create an </a:t>
            </a:r>
            <a:r>
              <a:rPr lang="en-US" b="1">
                <a:solidFill>
                  <a:srgbClr val="FF9C2B"/>
                </a:solidFill>
              </a:rPr>
              <a:t>investment strategy and portfolio</a:t>
            </a:r>
            <a:endParaRPr lang="en-US"/>
          </a:p>
        </p:txBody>
      </p:sp>
    </p:spTree>
    <p:extLst>
      <p:ext uri="{BB962C8B-B14F-4D97-AF65-F5344CB8AC3E}">
        <p14:creationId xmlns:p14="http://schemas.microsoft.com/office/powerpoint/2010/main" val="423596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GB" sz="3500"/>
              <a:t>Conceptual Framework</a:t>
            </a:r>
            <a:endParaRPr lang="en-US" sz="3500"/>
          </a:p>
        </p:txBody>
      </p:sp>
      <p:sp>
        <p:nvSpPr>
          <p:cNvPr id="3" name="Text Placeholder 2">
            <a:extLst>
              <a:ext uri="{FF2B5EF4-FFF2-40B4-BE49-F238E27FC236}">
                <a16:creationId xmlns:a16="http://schemas.microsoft.com/office/drawing/2014/main" id="{6AE754FC-7F3C-DA54-B965-DC638624572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7B3D683-3368-B3BA-8954-6FED6B4C06F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85401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9177-5EB5-1A7A-EF28-B94B22A6354B}"/>
              </a:ext>
            </a:extLst>
          </p:cNvPr>
          <p:cNvSpPr>
            <a:spLocks noGrp="1"/>
          </p:cNvSpPr>
          <p:nvPr>
            <p:ph type="title"/>
          </p:nvPr>
        </p:nvSpPr>
        <p:spPr/>
        <p:txBody>
          <a:bodyPr/>
          <a:lstStyle/>
          <a:p>
            <a:r>
              <a:rPr lang="en-US" dirty="0"/>
              <a:t>Fama-French Three-Factor Model </a:t>
            </a:r>
          </a:p>
        </p:txBody>
      </p:sp>
      <p:sp>
        <p:nvSpPr>
          <p:cNvPr id="7" name="Text Placeholder 2">
            <a:extLst>
              <a:ext uri="{FF2B5EF4-FFF2-40B4-BE49-F238E27FC236}">
                <a16:creationId xmlns:a16="http://schemas.microsoft.com/office/drawing/2014/main" id="{457E35EC-B1DE-99DB-AA53-BB434B463C48}"/>
              </a:ext>
            </a:extLst>
          </p:cNvPr>
          <p:cNvSpPr txBox="1">
            <a:spLocks/>
          </p:cNvSpPr>
          <p:nvPr/>
        </p:nvSpPr>
        <p:spPr>
          <a:xfrm>
            <a:off x="527797" y="1276896"/>
            <a:ext cx="8370770" cy="3553414"/>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rtl="0">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r>
              <a:rPr lang="en-US" sz="2300" b="1"/>
              <a:t>R</a:t>
            </a:r>
            <a:r>
              <a:rPr lang="en-US" sz="2300" b="1" baseline="-25000"/>
              <a:t>i</a:t>
            </a:r>
            <a:r>
              <a:rPr lang="en-US" sz="2300" b="1"/>
              <a:t> − </a:t>
            </a:r>
            <a:r>
              <a:rPr lang="en-US" sz="2300" b="1" i="1"/>
              <a:t>R</a:t>
            </a:r>
            <a:r>
              <a:rPr lang="en-US" sz="2300" b="1" i="1" baseline="-25000"/>
              <a:t>f</a:t>
            </a:r>
            <a:r>
              <a:rPr lang="en-US" sz="2300" b="1" i="1"/>
              <a:t> </a:t>
            </a:r>
            <a:r>
              <a:rPr lang="en-US" sz="2300" b="1"/>
              <a:t>= </a:t>
            </a:r>
            <a:r>
              <a:rPr lang="en-US" sz="2300" b="1" i="1"/>
              <a:t>α</a:t>
            </a:r>
            <a:r>
              <a:rPr lang="en-US" sz="2300" b="1" i="1" baseline="-25000" err="1"/>
              <a:t>i</a:t>
            </a:r>
            <a:r>
              <a:rPr lang="en-US" sz="2300" b="1" i="1"/>
              <a:t> </a:t>
            </a:r>
            <a:r>
              <a:rPr lang="en-US" sz="2300" b="1"/>
              <a:t>+ </a:t>
            </a:r>
            <a:r>
              <a:rPr lang="en-US" sz="2300" b="1" i="1"/>
              <a:t>β</a:t>
            </a:r>
            <a:r>
              <a:rPr lang="en-US" sz="2300" b="1" baseline="-25000"/>
              <a:t>1</a:t>
            </a:r>
            <a:r>
              <a:rPr lang="en-US" sz="2300" b="1"/>
              <a:t>(</a:t>
            </a:r>
            <a:r>
              <a:rPr lang="en-US" sz="2300" b="1" i="1"/>
              <a:t>R</a:t>
            </a:r>
            <a:r>
              <a:rPr lang="en-US" sz="2300" b="1" i="1" baseline="-25000"/>
              <a:t>M</a:t>
            </a:r>
            <a:r>
              <a:rPr lang="en-US" sz="2300" b="1" i="1"/>
              <a:t> </a:t>
            </a:r>
            <a:r>
              <a:rPr lang="en-US" sz="2300" b="1"/>
              <a:t>− </a:t>
            </a:r>
            <a:r>
              <a:rPr lang="en-US" sz="2300" b="1" i="1"/>
              <a:t>R</a:t>
            </a:r>
            <a:r>
              <a:rPr lang="en-US" sz="2300" b="1" i="1" baseline="-25000"/>
              <a:t>f</a:t>
            </a:r>
            <a:r>
              <a:rPr lang="en-US" sz="2300" b="1"/>
              <a:t>) + </a:t>
            </a:r>
            <a:r>
              <a:rPr lang="en-US" sz="2300" b="1" i="1"/>
              <a:t>β</a:t>
            </a:r>
            <a:r>
              <a:rPr lang="en-US" sz="2300" b="1" baseline="-25000"/>
              <a:t>2</a:t>
            </a:r>
            <a:r>
              <a:rPr lang="en-US" sz="2300" b="1" i="1"/>
              <a:t>SMB </a:t>
            </a:r>
            <a:r>
              <a:rPr lang="en-US" sz="2300" b="1"/>
              <a:t>+ </a:t>
            </a:r>
            <a:r>
              <a:rPr lang="en-US" sz="2300" b="1" i="1"/>
              <a:t>β</a:t>
            </a:r>
            <a:r>
              <a:rPr lang="en-US" sz="2300" b="1" baseline="-25000"/>
              <a:t>3</a:t>
            </a:r>
            <a:r>
              <a:rPr lang="en-US" sz="2300" b="1" i="1"/>
              <a:t>HML </a:t>
            </a:r>
            <a:r>
              <a:rPr lang="en-US" sz="2300" b="1"/>
              <a:t>+ </a:t>
            </a:r>
            <a:r>
              <a:rPr lang="en-US" sz="2300" b="1" i="1"/>
              <a:t>ϵ</a:t>
            </a:r>
            <a:r>
              <a:rPr lang="en-US" sz="2300" b="1" i="1" baseline="-25000" err="1"/>
              <a:t>i</a:t>
            </a:r>
            <a:endParaRPr lang="en-US" sz="2300" err="1"/>
          </a:p>
          <a:p>
            <a:r>
              <a:rPr lang="en-US" b="1"/>
              <a:t>where:</a:t>
            </a:r>
            <a:endParaRPr lang="en-US"/>
          </a:p>
          <a:p>
            <a:pPr marL="95250" indent="0">
              <a:buFont typeface="Arial"/>
              <a:buNone/>
            </a:pPr>
            <a:r>
              <a:rPr lang="en-US" sz="1900"/>
              <a:t>R</a:t>
            </a:r>
            <a:r>
              <a:rPr lang="en-US" sz="1900" baseline="-25000"/>
              <a:t>i</a:t>
            </a:r>
            <a:r>
              <a:rPr lang="en-US" sz="1900" i="1"/>
              <a:t> </a:t>
            </a:r>
            <a:r>
              <a:rPr lang="en-US" sz="1900"/>
              <a:t>= total return of the portfolio </a:t>
            </a:r>
            <a:r>
              <a:rPr lang="en-US" sz="1900" i="1" err="1"/>
              <a:t>i</a:t>
            </a:r>
            <a:r>
              <a:rPr lang="en-US" sz="1900"/>
              <a:t> </a:t>
            </a:r>
          </a:p>
          <a:p>
            <a:pPr marL="95250" indent="0">
              <a:buFont typeface="Arial"/>
              <a:buNone/>
            </a:pPr>
            <a:r>
              <a:rPr lang="en-US" sz="1900" i="1"/>
              <a:t>R</a:t>
            </a:r>
            <a:r>
              <a:rPr lang="en-US" sz="1900" i="1" baseline="-25000"/>
              <a:t>f</a:t>
            </a:r>
            <a:r>
              <a:rPr lang="en-US" sz="1900" i="1"/>
              <a:t>  </a:t>
            </a:r>
            <a:r>
              <a:rPr lang="en-US" sz="1900"/>
              <a:t>= risk free rate of return</a:t>
            </a:r>
          </a:p>
          <a:p>
            <a:pPr marL="95250" indent="0">
              <a:buFont typeface="Arial"/>
              <a:buNone/>
            </a:pPr>
            <a:r>
              <a:rPr lang="en-US" sz="1900" i="1"/>
              <a:t>R</a:t>
            </a:r>
            <a:r>
              <a:rPr lang="en-US" sz="1900" i="1" baseline="-25000"/>
              <a:t>M</a:t>
            </a:r>
            <a:r>
              <a:rPr lang="en-US" sz="1900" i="1"/>
              <a:t> </a:t>
            </a:r>
            <a:r>
              <a:rPr lang="en-US" sz="1900"/>
              <a:t>= total market return</a:t>
            </a:r>
          </a:p>
          <a:p>
            <a:pPr marL="95250" indent="0">
              <a:buFont typeface="Arial"/>
              <a:buNone/>
            </a:pPr>
            <a:r>
              <a:rPr lang="en-US" sz="1900" i="1"/>
              <a:t>SMB </a:t>
            </a:r>
            <a:r>
              <a:rPr lang="en-US" sz="1900"/>
              <a:t>= size premium (small cap minus big cap)</a:t>
            </a:r>
          </a:p>
          <a:p>
            <a:pPr marL="95250" indent="0">
              <a:buFont typeface="Arial"/>
              <a:buNone/>
            </a:pPr>
            <a:r>
              <a:rPr lang="en-US" sz="1900" i="1"/>
              <a:t>HML </a:t>
            </a:r>
            <a:r>
              <a:rPr lang="en-US" sz="1900"/>
              <a:t>= value premium (growth minus value)</a:t>
            </a:r>
          </a:p>
          <a:p>
            <a:pPr marL="95250" indent="0">
              <a:buFont typeface="Arial"/>
              <a:buNone/>
            </a:pPr>
            <a:r>
              <a:rPr lang="en-US" sz="1900" i="1"/>
              <a:t>β</a:t>
            </a:r>
            <a:r>
              <a:rPr lang="en-US" sz="1900" baseline="-25000"/>
              <a:t>1,2,3</a:t>
            </a:r>
            <a:r>
              <a:rPr lang="en-US" sz="1900"/>
              <a:t> = factor coefficients</a:t>
            </a:r>
          </a:p>
          <a:p>
            <a:pPr>
              <a:buNone/>
            </a:pPr>
            <a:r>
              <a:rPr lang="en-US" sz="1900" b="1" i="1"/>
              <a:t>ϵ</a:t>
            </a:r>
            <a:r>
              <a:rPr lang="en-US" sz="1900" b="1" i="1" baseline="-25000" err="1"/>
              <a:t>i</a:t>
            </a:r>
            <a:r>
              <a:rPr lang="en-US" sz="1900"/>
              <a:t> = error</a:t>
            </a:r>
            <a:endParaRPr lang="en-US"/>
          </a:p>
          <a:p>
            <a:endParaRPr lang="en-US"/>
          </a:p>
        </p:txBody>
      </p:sp>
    </p:spTree>
    <p:extLst>
      <p:ext uri="{BB962C8B-B14F-4D97-AF65-F5344CB8AC3E}">
        <p14:creationId xmlns:p14="http://schemas.microsoft.com/office/powerpoint/2010/main" val="260876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9177-5EB5-1A7A-EF28-B94B22A6354B}"/>
              </a:ext>
            </a:extLst>
          </p:cNvPr>
          <p:cNvSpPr>
            <a:spLocks noGrp="1"/>
          </p:cNvSpPr>
          <p:nvPr>
            <p:ph type="title"/>
          </p:nvPr>
        </p:nvSpPr>
        <p:spPr/>
        <p:txBody>
          <a:bodyPr/>
          <a:lstStyle/>
          <a:p>
            <a:br>
              <a:rPr lang="en-US" dirty="0"/>
            </a:br>
            <a:r>
              <a:rPr lang="en-US" dirty="0"/>
              <a:t>New Four-factor Model</a:t>
            </a:r>
          </a:p>
          <a:p>
            <a:endParaRPr lang="en-US"/>
          </a:p>
        </p:txBody>
      </p:sp>
      <p:sp>
        <p:nvSpPr>
          <p:cNvPr id="3" name="Text Placeholder 2">
            <a:extLst>
              <a:ext uri="{FF2B5EF4-FFF2-40B4-BE49-F238E27FC236}">
                <a16:creationId xmlns:a16="http://schemas.microsoft.com/office/drawing/2014/main" id="{512059FE-975E-D250-C85B-7417016F1C5E}"/>
              </a:ext>
            </a:extLst>
          </p:cNvPr>
          <p:cNvSpPr>
            <a:spLocks noGrp="1"/>
          </p:cNvSpPr>
          <p:nvPr>
            <p:ph type="body" idx="1"/>
          </p:nvPr>
        </p:nvSpPr>
        <p:spPr>
          <a:xfrm>
            <a:off x="527797" y="1285423"/>
            <a:ext cx="8622400" cy="3536357"/>
          </a:xfrm>
        </p:spPr>
        <p:txBody>
          <a:bodyPr/>
          <a:lstStyle/>
          <a:p>
            <a:r>
              <a:rPr lang="en-US" sz="2300" b="1"/>
              <a:t>R</a:t>
            </a:r>
            <a:r>
              <a:rPr lang="en-US" sz="2300" b="1" baseline="-25000"/>
              <a:t>i</a:t>
            </a:r>
            <a:r>
              <a:rPr lang="en-US" sz="2300" b="1"/>
              <a:t> − </a:t>
            </a:r>
            <a:r>
              <a:rPr lang="en-US" sz="2300" b="1" i="1"/>
              <a:t>R</a:t>
            </a:r>
            <a:r>
              <a:rPr lang="en-US" sz="2300" b="1" i="1" baseline="-25000"/>
              <a:t>f</a:t>
            </a:r>
            <a:r>
              <a:rPr lang="en-US" sz="2300" b="1" i="1"/>
              <a:t> </a:t>
            </a:r>
            <a:r>
              <a:rPr lang="en-US" sz="2300" b="1"/>
              <a:t>= </a:t>
            </a:r>
            <a:r>
              <a:rPr lang="en-US" sz="2300" b="1" i="1"/>
              <a:t>α</a:t>
            </a:r>
            <a:r>
              <a:rPr lang="en-US" sz="2300" b="1" i="1" baseline="-25000" err="1"/>
              <a:t>i</a:t>
            </a:r>
            <a:r>
              <a:rPr lang="en-US" sz="2300" b="1" i="1"/>
              <a:t> </a:t>
            </a:r>
            <a:r>
              <a:rPr lang="en-US" sz="2300" b="1"/>
              <a:t>+ </a:t>
            </a:r>
            <a:r>
              <a:rPr lang="en-US" sz="2300" b="1" i="1"/>
              <a:t>β</a:t>
            </a:r>
            <a:r>
              <a:rPr lang="en-US" sz="2300" b="1" baseline="-25000"/>
              <a:t>1</a:t>
            </a:r>
            <a:r>
              <a:rPr lang="en-US" sz="2300" b="1"/>
              <a:t>(</a:t>
            </a:r>
            <a:r>
              <a:rPr lang="en-US" sz="2300" b="1" i="1"/>
              <a:t>R</a:t>
            </a:r>
            <a:r>
              <a:rPr lang="en-US" sz="2300" b="1" i="1" baseline="-25000"/>
              <a:t>M</a:t>
            </a:r>
            <a:r>
              <a:rPr lang="en-US" sz="2300" b="1" i="1"/>
              <a:t> </a:t>
            </a:r>
            <a:r>
              <a:rPr lang="en-US" sz="2300" b="1"/>
              <a:t>− </a:t>
            </a:r>
            <a:r>
              <a:rPr lang="en-US" sz="2300" b="1" i="1"/>
              <a:t>R</a:t>
            </a:r>
            <a:r>
              <a:rPr lang="en-US" sz="2300" b="1" i="1" baseline="-25000"/>
              <a:t>f</a:t>
            </a:r>
            <a:r>
              <a:rPr lang="en-US" sz="2300" b="1"/>
              <a:t>) + </a:t>
            </a:r>
            <a:r>
              <a:rPr lang="en-US" sz="2300" b="1" i="1"/>
              <a:t>β</a:t>
            </a:r>
            <a:r>
              <a:rPr lang="en-US" sz="2300" b="1" baseline="-25000"/>
              <a:t>2</a:t>
            </a:r>
            <a:r>
              <a:rPr lang="en-US" sz="2300" b="1" i="1"/>
              <a:t>SMB </a:t>
            </a:r>
            <a:r>
              <a:rPr lang="en-US" sz="2300" b="1"/>
              <a:t>+ </a:t>
            </a:r>
            <a:r>
              <a:rPr lang="en-US" sz="2300" b="1" i="1"/>
              <a:t>β</a:t>
            </a:r>
            <a:r>
              <a:rPr lang="en-US" sz="2300" b="1" baseline="-25000"/>
              <a:t>3</a:t>
            </a:r>
            <a:r>
              <a:rPr lang="en-US" sz="2300" b="1" i="1"/>
              <a:t>HML </a:t>
            </a:r>
            <a:r>
              <a:rPr lang="en-US" sz="2300" b="1"/>
              <a:t>+ </a:t>
            </a:r>
            <a:r>
              <a:rPr lang="en-US" sz="2300" b="1" i="1">
                <a:solidFill>
                  <a:srgbClr val="FF9C2B"/>
                </a:solidFill>
              </a:rPr>
              <a:t>β</a:t>
            </a:r>
            <a:r>
              <a:rPr lang="en-US" sz="2300" b="1" baseline="-25000">
                <a:solidFill>
                  <a:srgbClr val="FF9C2B"/>
                </a:solidFill>
              </a:rPr>
              <a:t>4</a:t>
            </a:r>
            <a:r>
              <a:rPr lang="en-US" sz="2300" b="1" i="1">
                <a:solidFill>
                  <a:srgbClr val="FF9C2B"/>
                </a:solidFill>
              </a:rPr>
              <a:t>EGMB</a:t>
            </a:r>
            <a:r>
              <a:rPr lang="en-US" sz="2300" b="1" i="1" baseline="-25000"/>
              <a:t> </a:t>
            </a:r>
            <a:r>
              <a:rPr lang="en-US" sz="2300" b="1"/>
              <a:t> + </a:t>
            </a:r>
            <a:r>
              <a:rPr lang="en-US" sz="2300" b="1" i="1"/>
              <a:t>ϵ</a:t>
            </a:r>
            <a:r>
              <a:rPr lang="en-US" sz="2300" b="1" i="1" baseline="-25000" err="1"/>
              <a:t>i</a:t>
            </a:r>
            <a:endParaRPr lang="en-US" sz="2300" err="1"/>
          </a:p>
          <a:p>
            <a:r>
              <a:rPr lang="en-US" b="1"/>
              <a:t>where:</a:t>
            </a:r>
            <a:endParaRPr lang="en-US"/>
          </a:p>
          <a:p>
            <a:pPr marL="95250" indent="0">
              <a:buNone/>
            </a:pPr>
            <a:r>
              <a:rPr lang="en-US" sz="1900"/>
              <a:t>R</a:t>
            </a:r>
            <a:r>
              <a:rPr lang="en-US" sz="1900" baseline="-25000"/>
              <a:t>i</a:t>
            </a:r>
            <a:r>
              <a:rPr lang="en-US" sz="1900" i="1"/>
              <a:t> </a:t>
            </a:r>
            <a:r>
              <a:rPr lang="en-US" sz="1900"/>
              <a:t>= total return of the portfolio </a:t>
            </a:r>
            <a:r>
              <a:rPr lang="en-US" sz="1900" i="1" err="1"/>
              <a:t>i</a:t>
            </a:r>
            <a:r>
              <a:rPr lang="en-US" sz="1900"/>
              <a:t> </a:t>
            </a:r>
          </a:p>
          <a:p>
            <a:pPr marL="95250" indent="0">
              <a:buNone/>
            </a:pPr>
            <a:r>
              <a:rPr lang="en-US" sz="1900" i="1"/>
              <a:t>R</a:t>
            </a:r>
            <a:r>
              <a:rPr lang="en-US" sz="1900" i="1" baseline="-25000"/>
              <a:t>f</a:t>
            </a:r>
            <a:r>
              <a:rPr lang="en-US" sz="1900" i="1"/>
              <a:t>  </a:t>
            </a:r>
            <a:r>
              <a:rPr lang="en-US" sz="1900"/>
              <a:t>= risk free rate of return</a:t>
            </a:r>
          </a:p>
          <a:p>
            <a:pPr marL="95250" indent="0">
              <a:buNone/>
            </a:pPr>
            <a:r>
              <a:rPr lang="en-US" sz="1900" i="1"/>
              <a:t>R</a:t>
            </a:r>
            <a:r>
              <a:rPr lang="en-US" sz="1900" i="1" baseline="-25000"/>
              <a:t>M</a:t>
            </a:r>
            <a:r>
              <a:rPr lang="en-US" sz="1900" i="1"/>
              <a:t> </a:t>
            </a:r>
            <a:r>
              <a:rPr lang="en-US" sz="1900"/>
              <a:t>= total market return</a:t>
            </a:r>
          </a:p>
          <a:p>
            <a:pPr marL="95250" indent="0">
              <a:buNone/>
            </a:pPr>
            <a:r>
              <a:rPr lang="en-US" sz="1900" i="1"/>
              <a:t>SMB </a:t>
            </a:r>
            <a:r>
              <a:rPr lang="en-US" sz="1900"/>
              <a:t>= size premium (small cap minus big cap)</a:t>
            </a:r>
          </a:p>
          <a:p>
            <a:pPr marL="95250" indent="0">
              <a:buNone/>
            </a:pPr>
            <a:r>
              <a:rPr lang="en-US" sz="1900" i="1"/>
              <a:t>HML </a:t>
            </a:r>
            <a:r>
              <a:rPr lang="en-US" sz="1900"/>
              <a:t>= value premium (value minus growth)</a:t>
            </a:r>
          </a:p>
          <a:p>
            <a:pPr>
              <a:buNone/>
            </a:pPr>
            <a:r>
              <a:rPr lang="en-US" sz="1900"/>
              <a:t>EGMB = ESG premium (good ESG minus bad ESG)</a:t>
            </a:r>
            <a:endParaRPr lang="en-US"/>
          </a:p>
          <a:p>
            <a:pPr marL="95250" indent="0">
              <a:buNone/>
            </a:pPr>
            <a:r>
              <a:rPr lang="en-US" sz="1900" i="1"/>
              <a:t>β</a:t>
            </a:r>
            <a:r>
              <a:rPr lang="en-US" sz="1900" baseline="-25000"/>
              <a:t>1,2,3,4</a:t>
            </a:r>
            <a:r>
              <a:rPr lang="en-US" sz="1900"/>
              <a:t> = factor coefficients</a:t>
            </a:r>
          </a:p>
          <a:p>
            <a:pPr>
              <a:buNone/>
            </a:pPr>
            <a:r>
              <a:rPr lang="en-US" sz="1900" b="1" i="1"/>
              <a:t>ϵ</a:t>
            </a:r>
            <a:r>
              <a:rPr lang="en-US" sz="1900" b="1" i="1" baseline="-25000" err="1"/>
              <a:t>i</a:t>
            </a:r>
            <a:r>
              <a:rPr lang="en-US" sz="1900"/>
              <a:t> = error</a:t>
            </a:r>
            <a:endParaRPr lang="en-US"/>
          </a:p>
          <a:p>
            <a:endParaRPr lang="en-US"/>
          </a:p>
        </p:txBody>
      </p:sp>
    </p:spTree>
    <p:extLst>
      <p:ext uri="{BB962C8B-B14F-4D97-AF65-F5344CB8AC3E}">
        <p14:creationId xmlns:p14="http://schemas.microsoft.com/office/powerpoint/2010/main" val="817975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47E1-4556-AE2D-B2F4-323119E56B1C}"/>
              </a:ext>
            </a:extLst>
          </p:cNvPr>
          <p:cNvSpPr>
            <a:spLocks noGrp="1"/>
          </p:cNvSpPr>
          <p:nvPr>
            <p:ph type="title"/>
          </p:nvPr>
        </p:nvSpPr>
        <p:spPr/>
        <p:txBody>
          <a:bodyPr/>
          <a:lstStyle/>
          <a:p>
            <a:r>
              <a:rPr lang="en-US"/>
              <a:t>What data do we need</a:t>
            </a:r>
          </a:p>
        </p:txBody>
      </p:sp>
      <p:sp>
        <p:nvSpPr>
          <p:cNvPr id="3" name="Text Placeholder 2">
            <a:extLst>
              <a:ext uri="{FF2B5EF4-FFF2-40B4-BE49-F238E27FC236}">
                <a16:creationId xmlns:a16="http://schemas.microsoft.com/office/drawing/2014/main" id="{B4E1D94A-D1EC-751B-19C5-82D66B648DF5}"/>
              </a:ext>
            </a:extLst>
          </p:cNvPr>
          <p:cNvSpPr>
            <a:spLocks noGrp="1"/>
          </p:cNvSpPr>
          <p:nvPr>
            <p:ph type="body" idx="1"/>
          </p:nvPr>
        </p:nvSpPr>
        <p:spPr>
          <a:xfrm>
            <a:off x="527797" y="1276895"/>
            <a:ext cx="7839429" cy="3254871"/>
          </a:xfrm>
        </p:spPr>
        <p:txBody>
          <a:bodyPr/>
          <a:lstStyle/>
          <a:p>
            <a:r>
              <a:rPr lang="en-US"/>
              <a:t>Companies' ESG performance / Exposure to ESG risks (ESG rating)</a:t>
            </a:r>
          </a:p>
          <a:p>
            <a:r>
              <a:rPr lang="en-US"/>
              <a:t>Companies' monthly return to calculate the ESG risk premium</a:t>
            </a:r>
          </a:p>
          <a:p>
            <a:r>
              <a:rPr lang="en-US"/>
              <a:t>Portfolio return (based on size and operating profits)</a:t>
            </a:r>
          </a:p>
          <a:p>
            <a:pPr marL="95250" indent="0">
              <a:buNone/>
            </a:pPr>
            <a:endParaRPr lang="en-US"/>
          </a:p>
        </p:txBody>
      </p:sp>
    </p:spTree>
    <p:extLst>
      <p:ext uri="{BB962C8B-B14F-4D97-AF65-F5344CB8AC3E}">
        <p14:creationId xmlns:p14="http://schemas.microsoft.com/office/powerpoint/2010/main" val="2512068787"/>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US" sz="3500"/>
              <a:t>Data Source</a:t>
            </a:r>
          </a:p>
        </p:txBody>
      </p:sp>
      <p:sp>
        <p:nvSpPr>
          <p:cNvPr id="3" name="Text Placeholder 2">
            <a:extLst>
              <a:ext uri="{FF2B5EF4-FFF2-40B4-BE49-F238E27FC236}">
                <a16:creationId xmlns:a16="http://schemas.microsoft.com/office/drawing/2014/main" id="{6AE754FC-7F3C-DA54-B965-DC638624572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7B3D683-3368-B3BA-8954-6FED6B4C06F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653111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5E0E-CABF-F9B4-2B18-36018B7908ED}"/>
              </a:ext>
            </a:extLst>
          </p:cNvPr>
          <p:cNvSpPr>
            <a:spLocks noGrp="1"/>
          </p:cNvSpPr>
          <p:nvPr>
            <p:ph type="title"/>
          </p:nvPr>
        </p:nvSpPr>
        <p:spPr/>
        <p:txBody>
          <a:bodyPr/>
          <a:lstStyle/>
          <a:p>
            <a:r>
              <a:rPr lang="en-US" err="1"/>
              <a:t>RepRisk</a:t>
            </a:r>
            <a:r>
              <a:rPr lang="en-US"/>
              <a:t> Rating</a:t>
            </a:r>
          </a:p>
        </p:txBody>
      </p:sp>
      <p:sp>
        <p:nvSpPr>
          <p:cNvPr id="3" name="Text Placeholder 2">
            <a:extLst>
              <a:ext uri="{FF2B5EF4-FFF2-40B4-BE49-F238E27FC236}">
                <a16:creationId xmlns:a16="http://schemas.microsoft.com/office/drawing/2014/main" id="{0381F3E5-DE4C-B4C1-09D8-3F49A70713C5}"/>
              </a:ext>
            </a:extLst>
          </p:cNvPr>
          <p:cNvSpPr>
            <a:spLocks noGrp="1"/>
          </p:cNvSpPr>
          <p:nvPr>
            <p:ph type="body" idx="1"/>
          </p:nvPr>
        </p:nvSpPr>
        <p:spPr/>
        <p:txBody>
          <a:bodyPr/>
          <a:lstStyle/>
          <a:p>
            <a:endParaRPr lang="en-US"/>
          </a:p>
          <a:p>
            <a:endParaRPr lang="en-US"/>
          </a:p>
          <a:p>
            <a:endParaRPr lang="en-US"/>
          </a:p>
          <a:p>
            <a:endParaRPr lang="en-US"/>
          </a:p>
          <a:p>
            <a:endParaRPr lang="en-US"/>
          </a:p>
          <a:p>
            <a:endParaRPr lang="en-US"/>
          </a:p>
          <a:p>
            <a:endParaRPr lang="en-US"/>
          </a:p>
          <a:p>
            <a:endParaRPr lang="en-US" sz="1100"/>
          </a:p>
          <a:p>
            <a:r>
              <a:rPr lang="en-US" sz="1100"/>
              <a:t>More details on ratings methodology available on:</a:t>
            </a:r>
          </a:p>
          <a:p>
            <a:pPr lvl="1"/>
            <a:r>
              <a:rPr lang="en-US" sz="800">
                <a:hlinkClick r:id="rId3"/>
              </a:rPr>
              <a:t>https://www.reprisk.com/lab/reprisk_rating.html</a:t>
            </a:r>
            <a:endParaRPr lang="en-US" sz="800"/>
          </a:p>
          <a:p>
            <a:pPr lvl="1"/>
            <a:r>
              <a:rPr lang="en-US" sz="800"/>
              <a:t>https://www.reprisk.com/lab/jn/esg-score.html</a:t>
            </a:r>
          </a:p>
        </p:txBody>
      </p:sp>
      <p:pic>
        <p:nvPicPr>
          <p:cNvPr id="4" name="Picture 4" descr="Chart&#10;&#10;Description automatically generated">
            <a:extLst>
              <a:ext uri="{FF2B5EF4-FFF2-40B4-BE49-F238E27FC236}">
                <a16:creationId xmlns:a16="http://schemas.microsoft.com/office/drawing/2014/main" id="{E3BA7753-EEFE-8C01-81BF-A120860C36EE}"/>
              </a:ext>
            </a:extLst>
          </p:cNvPr>
          <p:cNvPicPr>
            <a:picLocks noChangeAspect="1"/>
          </p:cNvPicPr>
          <p:nvPr/>
        </p:nvPicPr>
        <p:blipFill>
          <a:blip r:embed="rId4"/>
          <a:stretch>
            <a:fillRect/>
          </a:stretch>
        </p:blipFill>
        <p:spPr>
          <a:xfrm>
            <a:off x="675564" y="1171524"/>
            <a:ext cx="3417058" cy="3064877"/>
          </a:xfrm>
          <a:prstGeom prst="rect">
            <a:avLst/>
          </a:prstGeom>
        </p:spPr>
      </p:pic>
      <p:pic>
        <p:nvPicPr>
          <p:cNvPr id="5" name="Picture 5" descr="Table&#10;&#10;Description automatically generated">
            <a:extLst>
              <a:ext uri="{FF2B5EF4-FFF2-40B4-BE49-F238E27FC236}">
                <a16:creationId xmlns:a16="http://schemas.microsoft.com/office/drawing/2014/main" id="{4A521F7A-2503-2B46-83DF-45DD6F0370EC}"/>
              </a:ext>
            </a:extLst>
          </p:cNvPr>
          <p:cNvPicPr>
            <a:picLocks noChangeAspect="1"/>
          </p:cNvPicPr>
          <p:nvPr/>
        </p:nvPicPr>
        <p:blipFill>
          <a:blip r:embed="rId5"/>
          <a:stretch>
            <a:fillRect/>
          </a:stretch>
        </p:blipFill>
        <p:spPr>
          <a:xfrm>
            <a:off x="4147214" y="1171250"/>
            <a:ext cx="3775311" cy="3321321"/>
          </a:xfrm>
          <a:prstGeom prst="rect">
            <a:avLst/>
          </a:prstGeom>
        </p:spPr>
      </p:pic>
    </p:spTree>
    <p:extLst>
      <p:ext uri="{BB962C8B-B14F-4D97-AF65-F5344CB8AC3E}">
        <p14:creationId xmlns:p14="http://schemas.microsoft.com/office/powerpoint/2010/main" val="97430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9D60-AB52-6336-D624-DBADB71803D6}"/>
              </a:ext>
            </a:extLst>
          </p:cNvPr>
          <p:cNvSpPr>
            <a:spLocks noGrp="1"/>
          </p:cNvSpPr>
          <p:nvPr>
            <p:ph type="title"/>
          </p:nvPr>
        </p:nvSpPr>
        <p:spPr/>
        <p:txBody>
          <a:bodyPr/>
          <a:lstStyle/>
          <a:p>
            <a:r>
              <a:rPr lang="en-US"/>
              <a:t>Data Source</a:t>
            </a:r>
          </a:p>
        </p:txBody>
      </p:sp>
      <p:sp>
        <p:nvSpPr>
          <p:cNvPr id="3" name="Text Placeholder 2">
            <a:extLst>
              <a:ext uri="{FF2B5EF4-FFF2-40B4-BE49-F238E27FC236}">
                <a16:creationId xmlns:a16="http://schemas.microsoft.com/office/drawing/2014/main" id="{5831AA9D-8072-C3A0-E0F0-A40562C5548A}"/>
              </a:ext>
            </a:extLst>
          </p:cNvPr>
          <p:cNvSpPr>
            <a:spLocks noGrp="1"/>
          </p:cNvSpPr>
          <p:nvPr>
            <p:ph type="body" idx="1"/>
          </p:nvPr>
        </p:nvSpPr>
        <p:spPr/>
        <p:txBody>
          <a:bodyPr/>
          <a:lstStyle/>
          <a:p>
            <a:r>
              <a:rPr lang="en-US" err="1"/>
              <a:t>RepRisk</a:t>
            </a:r>
            <a:r>
              <a:rPr lang="en-US"/>
              <a:t> database with companies' ESG score (data ranging from 2010 to 2020)</a:t>
            </a:r>
          </a:p>
          <a:p>
            <a:r>
              <a:rPr lang="en-US"/>
              <a:t>Yahoo Finance for historic monthly returns</a:t>
            </a:r>
          </a:p>
          <a:p>
            <a:pPr marL="95250" indent="0">
              <a:buNone/>
            </a:pPr>
            <a:endParaRPr lang="en-US"/>
          </a:p>
          <a:p>
            <a:endParaRPr lang="en-US"/>
          </a:p>
          <a:p>
            <a:pPr marL="95250" indent="0">
              <a:buNone/>
            </a:pPr>
            <a:endParaRPr lang="en-US"/>
          </a:p>
          <a:p>
            <a:endParaRPr lang="en-US"/>
          </a:p>
          <a:p>
            <a:r>
              <a:rPr lang="en-US"/>
              <a:t>Ken French database to get the portfolio excess return for SMB and HML factor for different markets</a:t>
            </a:r>
          </a:p>
        </p:txBody>
      </p:sp>
      <p:grpSp>
        <p:nvGrpSpPr>
          <p:cNvPr id="4" name="Group 3">
            <a:extLst>
              <a:ext uri="{FF2B5EF4-FFF2-40B4-BE49-F238E27FC236}">
                <a16:creationId xmlns:a16="http://schemas.microsoft.com/office/drawing/2014/main" id="{49950B10-BE96-51FB-F4C6-F4AF00049C92}"/>
              </a:ext>
            </a:extLst>
          </p:cNvPr>
          <p:cNvGrpSpPr/>
          <p:nvPr/>
        </p:nvGrpSpPr>
        <p:grpSpPr>
          <a:xfrm>
            <a:off x="2324564" y="1971980"/>
            <a:ext cx="2914232" cy="2230343"/>
            <a:chOff x="2324564" y="1971980"/>
            <a:chExt cx="2914232" cy="2230343"/>
          </a:xfrm>
        </p:grpSpPr>
        <p:pic>
          <p:nvPicPr>
            <p:cNvPr id="12" name="Picture 12" descr="Diagram&#10;&#10;Description automatically generated">
              <a:extLst>
                <a:ext uri="{FF2B5EF4-FFF2-40B4-BE49-F238E27FC236}">
                  <a16:creationId xmlns:a16="http://schemas.microsoft.com/office/drawing/2014/main" id="{F5D56029-78BD-5CB6-C35F-ACF95AA1D823}"/>
                </a:ext>
              </a:extLst>
            </p:cNvPr>
            <p:cNvPicPr>
              <a:picLocks noChangeAspect="1"/>
            </p:cNvPicPr>
            <p:nvPr/>
          </p:nvPicPr>
          <p:blipFill>
            <a:blip r:embed="rId3"/>
            <a:stretch>
              <a:fillRect/>
            </a:stretch>
          </p:blipFill>
          <p:spPr>
            <a:xfrm>
              <a:off x="2324564" y="1971980"/>
              <a:ext cx="2914232" cy="2230343"/>
            </a:xfrm>
            <a:prstGeom prst="rect">
              <a:avLst/>
            </a:prstGeom>
          </p:spPr>
        </p:pic>
        <p:sp>
          <p:nvSpPr>
            <p:cNvPr id="13" name="TextBox 12">
              <a:extLst>
                <a:ext uri="{FF2B5EF4-FFF2-40B4-BE49-F238E27FC236}">
                  <a16:creationId xmlns:a16="http://schemas.microsoft.com/office/drawing/2014/main" id="{F33B3FD0-6163-A2EA-7830-3925A3C4F70C}"/>
                </a:ext>
              </a:extLst>
            </p:cNvPr>
            <p:cNvSpPr txBox="1"/>
            <p:nvPr/>
          </p:nvSpPr>
          <p:spPr>
            <a:xfrm>
              <a:off x="3501979" y="2886709"/>
              <a:ext cx="7575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Ticker </a:t>
              </a:r>
            </a:p>
            <a:p>
              <a:r>
                <a:rPr lang="en-US" sz="1000"/>
                <a:t>symbol</a:t>
              </a:r>
            </a:p>
          </p:txBody>
        </p:sp>
      </p:grpSp>
    </p:spTree>
    <p:extLst>
      <p:ext uri="{BB962C8B-B14F-4D97-AF65-F5344CB8AC3E}">
        <p14:creationId xmlns:p14="http://schemas.microsoft.com/office/powerpoint/2010/main" val="3989089016"/>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a:xfrm>
            <a:off x="2314812" y="3528513"/>
            <a:ext cx="6314888" cy="586200"/>
          </a:xfrm>
        </p:spPr>
        <p:txBody>
          <a:bodyPr/>
          <a:lstStyle/>
          <a:p>
            <a:r>
              <a:rPr lang="en-GB" sz="3500"/>
              <a:t>Exploratory Data Analysis</a:t>
            </a:r>
          </a:p>
        </p:txBody>
      </p:sp>
      <p:sp>
        <p:nvSpPr>
          <p:cNvPr id="3" name="Text Placeholder 2">
            <a:extLst>
              <a:ext uri="{FF2B5EF4-FFF2-40B4-BE49-F238E27FC236}">
                <a16:creationId xmlns:a16="http://schemas.microsoft.com/office/drawing/2014/main" id="{6AE754FC-7F3C-DA54-B965-DC638624572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7B3D683-3368-B3BA-8954-6FED6B4C06F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422402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6AC8-0713-0513-5599-F1BFD77F8467}"/>
              </a:ext>
            </a:extLst>
          </p:cNvPr>
          <p:cNvSpPr>
            <a:spLocks noGrp="1"/>
          </p:cNvSpPr>
          <p:nvPr>
            <p:ph type="title"/>
          </p:nvPr>
        </p:nvSpPr>
        <p:spPr>
          <a:xfrm>
            <a:off x="527797" y="453126"/>
            <a:ext cx="7886700" cy="538646"/>
          </a:xfrm>
        </p:spPr>
        <p:txBody>
          <a:bodyPr/>
          <a:lstStyle/>
          <a:p>
            <a:r>
              <a:rPr lang="en-US" sz="2200"/>
              <a:t>Distribution of ESG Index in U.S. &amp; EU from 2010 to 2020</a:t>
            </a:r>
          </a:p>
        </p:txBody>
      </p:sp>
      <p:pic>
        <p:nvPicPr>
          <p:cNvPr id="4" name="Picture 3" descr="Text&#10;&#10;Description automatically generated with medium confidence">
            <a:extLst>
              <a:ext uri="{FF2B5EF4-FFF2-40B4-BE49-F238E27FC236}">
                <a16:creationId xmlns:a16="http://schemas.microsoft.com/office/drawing/2014/main" id="{D2E17816-069A-0F58-3336-EC6AFF6930F9}"/>
              </a:ext>
            </a:extLst>
          </p:cNvPr>
          <p:cNvPicPr>
            <a:picLocks noChangeAspect="1"/>
          </p:cNvPicPr>
          <p:nvPr/>
        </p:nvPicPr>
        <p:blipFill rotWithShape="1">
          <a:blip r:embed="rId4"/>
          <a:srcRect l="5014" t="5132" r="7903"/>
          <a:stretch/>
        </p:blipFill>
        <p:spPr>
          <a:xfrm>
            <a:off x="1073427" y="1065475"/>
            <a:ext cx="5001370" cy="1940118"/>
          </a:xfrm>
          <a:prstGeom prst="rect">
            <a:avLst/>
          </a:prstGeom>
        </p:spPr>
      </p:pic>
      <p:pic>
        <p:nvPicPr>
          <p:cNvPr id="6" name="Picture 5" descr="Bar chart&#10;&#10;Description automatically generated with medium confidence">
            <a:extLst>
              <a:ext uri="{FF2B5EF4-FFF2-40B4-BE49-F238E27FC236}">
                <a16:creationId xmlns:a16="http://schemas.microsoft.com/office/drawing/2014/main" id="{F292C1E0-0B05-D237-3CC2-267A58404852}"/>
              </a:ext>
            </a:extLst>
          </p:cNvPr>
          <p:cNvPicPr>
            <a:picLocks noChangeAspect="1"/>
          </p:cNvPicPr>
          <p:nvPr/>
        </p:nvPicPr>
        <p:blipFill rotWithShape="1">
          <a:blip r:embed="rId5"/>
          <a:srcRect l="5361" r="8111"/>
          <a:stretch/>
        </p:blipFill>
        <p:spPr>
          <a:xfrm>
            <a:off x="1129086" y="3005593"/>
            <a:ext cx="4945711" cy="2067340"/>
          </a:xfrm>
          <a:prstGeom prst="rect">
            <a:avLst/>
          </a:prstGeom>
        </p:spPr>
      </p:pic>
      <p:sp>
        <p:nvSpPr>
          <p:cNvPr id="10" name="Text Placeholder 2">
            <a:extLst>
              <a:ext uri="{FF2B5EF4-FFF2-40B4-BE49-F238E27FC236}">
                <a16:creationId xmlns:a16="http://schemas.microsoft.com/office/drawing/2014/main" id="{88D7BC0A-1C50-9756-C43C-E981FE3A6D35}"/>
              </a:ext>
            </a:extLst>
          </p:cNvPr>
          <p:cNvSpPr>
            <a:spLocks noGrp="1"/>
          </p:cNvSpPr>
          <p:nvPr>
            <p:ph type="body" idx="1"/>
          </p:nvPr>
        </p:nvSpPr>
        <p:spPr>
          <a:xfrm>
            <a:off x="6273578" y="1770998"/>
            <a:ext cx="2245227" cy="2067340"/>
          </a:xfrm>
        </p:spPr>
        <p:txBody>
          <a:bodyPr/>
          <a:lstStyle/>
          <a:p>
            <a:pPr marL="381000" indent="-285750"/>
            <a:r>
              <a:rPr lang="en-US" sz="1400"/>
              <a:t>“AA”  are the greatest in both market</a:t>
            </a:r>
          </a:p>
          <a:p>
            <a:pPr marL="381000" indent="-285750"/>
            <a:r>
              <a:rPr lang="en-US" sz="1400"/>
              <a:t>US has more companies rating in A-level (A,AA,AAA)</a:t>
            </a:r>
          </a:p>
          <a:p>
            <a:pPr marL="381000" indent="-285750"/>
            <a:r>
              <a:rPr lang="en-US" sz="1400"/>
              <a:t>EU has more companies rating in B-level (B,BB,BBB)</a:t>
            </a:r>
          </a:p>
          <a:p>
            <a:pPr marL="381000" indent="-285750"/>
            <a:endParaRPr lang="en-US" sz="1400"/>
          </a:p>
          <a:p>
            <a:pPr marL="381000" indent="-285750"/>
            <a:endParaRPr lang="en-US"/>
          </a:p>
        </p:txBody>
      </p:sp>
    </p:spTree>
    <p:extLst>
      <p:ext uri="{BB962C8B-B14F-4D97-AF65-F5344CB8AC3E}">
        <p14:creationId xmlns:p14="http://schemas.microsoft.com/office/powerpoint/2010/main" val="2965045444"/>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527797"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GB"/>
              <a:t>Team</a:t>
            </a:r>
            <a:endParaRPr/>
          </a:p>
        </p:txBody>
      </p:sp>
      <p:pic>
        <p:nvPicPr>
          <p:cNvPr id="2" name="Picture 2" descr="A picture containing person, posing, indoor, young&#10;&#10;Description automatically generated">
            <a:extLst>
              <a:ext uri="{FF2B5EF4-FFF2-40B4-BE49-F238E27FC236}">
                <a16:creationId xmlns:a16="http://schemas.microsoft.com/office/drawing/2014/main" id="{417F2171-325B-EF72-F323-995B89C6F830}"/>
              </a:ext>
            </a:extLst>
          </p:cNvPr>
          <p:cNvPicPr>
            <a:picLocks noChangeAspect="1"/>
          </p:cNvPicPr>
          <p:nvPr/>
        </p:nvPicPr>
        <p:blipFill>
          <a:blip r:embed="rId3"/>
          <a:stretch>
            <a:fillRect/>
          </a:stretch>
        </p:blipFill>
        <p:spPr>
          <a:xfrm>
            <a:off x="6167368" y="1390651"/>
            <a:ext cx="1219200" cy="1219200"/>
          </a:xfrm>
          <a:prstGeom prst="ellipse">
            <a:avLst/>
          </a:prstGeom>
        </p:spPr>
      </p:pic>
      <p:pic>
        <p:nvPicPr>
          <p:cNvPr id="3" name="Picture 3" descr="A picture containing person, person, standing, suit&#10;&#10;Description automatically generated">
            <a:extLst>
              <a:ext uri="{FF2B5EF4-FFF2-40B4-BE49-F238E27FC236}">
                <a16:creationId xmlns:a16="http://schemas.microsoft.com/office/drawing/2014/main" id="{B7D04A20-6D9E-B2DC-3672-1717243D123A}"/>
              </a:ext>
            </a:extLst>
          </p:cNvPr>
          <p:cNvPicPr>
            <a:picLocks noChangeAspect="1"/>
          </p:cNvPicPr>
          <p:nvPr/>
        </p:nvPicPr>
        <p:blipFill>
          <a:blip r:embed="rId4"/>
          <a:stretch>
            <a:fillRect/>
          </a:stretch>
        </p:blipFill>
        <p:spPr>
          <a:xfrm>
            <a:off x="5233348" y="3207509"/>
            <a:ext cx="1411121" cy="1458035"/>
          </a:xfrm>
          <a:prstGeom prst="ellipse">
            <a:avLst/>
          </a:prstGeom>
        </p:spPr>
      </p:pic>
      <p:pic>
        <p:nvPicPr>
          <p:cNvPr id="4" name="Picture 4" descr="A picture containing person, person, suit, dressed&#10;&#10;Description automatically generated">
            <a:extLst>
              <a:ext uri="{FF2B5EF4-FFF2-40B4-BE49-F238E27FC236}">
                <a16:creationId xmlns:a16="http://schemas.microsoft.com/office/drawing/2014/main" id="{040D0C72-E1C8-B302-4D0A-09F690F0D571}"/>
              </a:ext>
            </a:extLst>
          </p:cNvPr>
          <p:cNvPicPr>
            <a:picLocks noChangeAspect="1"/>
          </p:cNvPicPr>
          <p:nvPr/>
        </p:nvPicPr>
        <p:blipFill rotWithShape="1">
          <a:blip r:embed="rId5"/>
          <a:srcRect r="287" b="16483"/>
          <a:stretch/>
        </p:blipFill>
        <p:spPr>
          <a:xfrm>
            <a:off x="1159206" y="1278057"/>
            <a:ext cx="1319576" cy="1448889"/>
          </a:xfrm>
          <a:prstGeom prst="ellipse">
            <a:avLst/>
          </a:prstGeom>
        </p:spPr>
      </p:pic>
      <p:pic>
        <p:nvPicPr>
          <p:cNvPr id="7" name="Picture 7">
            <a:extLst>
              <a:ext uri="{FF2B5EF4-FFF2-40B4-BE49-F238E27FC236}">
                <a16:creationId xmlns:a16="http://schemas.microsoft.com/office/drawing/2014/main" id="{693B0631-9A52-41AC-C1BA-47BFEC7429BE}"/>
              </a:ext>
            </a:extLst>
          </p:cNvPr>
          <p:cNvPicPr>
            <a:picLocks noChangeAspect="1"/>
          </p:cNvPicPr>
          <p:nvPr/>
        </p:nvPicPr>
        <p:blipFill rotWithShape="1">
          <a:blip r:embed="rId6"/>
          <a:srcRect l="9949" t="4197" r="10714" b="32183"/>
          <a:stretch/>
        </p:blipFill>
        <p:spPr>
          <a:xfrm>
            <a:off x="2479651" y="3190806"/>
            <a:ext cx="1317004" cy="1479237"/>
          </a:xfrm>
          <a:prstGeom prst="ellipse">
            <a:avLst/>
          </a:prstGeom>
        </p:spPr>
      </p:pic>
      <p:pic>
        <p:nvPicPr>
          <p:cNvPr id="8" name="Picture 8">
            <a:extLst>
              <a:ext uri="{FF2B5EF4-FFF2-40B4-BE49-F238E27FC236}">
                <a16:creationId xmlns:a16="http://schemas.microsoft.com/office/drawing/2014/main" id="{0338AF16-088F-D084-A406-B783F5AE33B3}"/>
              </a:ext>
            </a:extLst>
          </p:cNvPr>
          <p:cNvPicPr>
            <a:picLocks noChangeAspect="1"/>
          </p:cNvPicPr>
          <p:nvPr/>
        </p:nvPicPr>
        <p:blipFill rotWithShape="1">
          <a:blip r:embed="rId7"/>
          <a:srcRect l="18351" t="4974" r="2333" b="38445"/>
          <a:stretch/>
        </p:blipFill>
        <p:spPr>
          <a:xfrm>
            <a:off x="3618363" y="1222328"/>
            <a:ext cx="1408106" cy="1509310"/>
          </a:xfrm>
          <a:prstGeom prst="ellipse">
            <a:avLst/>
          </a:prstGeom>
        </p:spPr>
      </p:pic>
      <p:sp>
        <p:nvSpPr>
          <p:cNvPr id="9" name="TextBox 8">
            <a:extLst>
              <a:ext uri="{FF2B5EF4-FFF2-40B4-BE49-F238E27FC236}">
                <a16:creationId xmlns:a16="http://schemas.microsoft.com/office/drawing/2014/main" id="{0E22773A-B25B-2A99-ECC3-789EEF21CC3D}"/>
              </a:ext>
            </a:extLst>
          </p:cNvPr>
          <p:cNvSpPr txBox="1"/>
          <p:nvPr/>
        </p:nvSpPr>
        <p:spPr>
          <a:xfrm>
            <a:off x="1230004" y="28037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B8EBA"/>
                </a:solidFill>
                <a:latin typeface="Georgia"/>
              </a:rPr>
              <a:t>James Chung</a:t>
            </a:r>
          </a:p>
        </p:txBody>
      </p:sp>
      <p:sp>
        <p:nvSpPr>
          <p:cNvPr id="11" name="TextBox 10">
            <a:extLst>
              <a:ext uri="{FF2B5EF4-FFF2-40B4-BE49-F238E27FC236}">
                <a16:creationId xmlns:a16="http://schemas.microsoft.com/office/drawing/2014/main" id="{B6CE1F70-17D8-589C-BF2D-58FDB6C56B24}"/>
              </a:ext>
            </a:extLst>
          </p:cNvPr>
          <p:cNvSpPr txBox="1"/>
          <p:nvPr/>
        </p:nvSpPr>
        <p:spPr>
          <a:xfrm>
            <a:off x="3712191" y="28037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B8EBA"/>
                </a:solidFill>
                <a:latin typeface="Georgia"/>
              </a:rPr>
              <a:t> Cynthia Xu</a:t>
            </a:r>
          </a:p>
        </p:txBody>
      </p:sp>
      <p:sp>
        <p:nvSpPr>
          <p:cNvPr id="12" name="TextBox 11">
            <a:extLst>
              <a:ext uri="{FF2B5EF4-FFF2-40B4-BE49-F238E27FC236}">
                <a16:creationId xmlns:a16="http://schemas.microsoft.com/office/drawing/2014/main" id="{32196B7E-F39D-D8AF-CA28-72284EE70EC8}"/>
              </a:ext>
            </a:extLst>
          </p:cNvPr>
          <p:cNvSpPr txBox="1"/>
          <p:nvPr/>
        </p:nvSpPr>
        <p:spPr>
          <a:xfrm>
            <a:off x="2168286" y="46675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B8EBA"/>
                </a:solidFill>
                <a:latin typeface="Georgia"/>
              </a:rPr>
              <a:t>Saiganesh </a:t>
            </a:r>
            <a:r>
              <a:rPr lang="en-US" err="1">
                <a:solidFill>
                  <a:srgbClr val="1B8EBA"/>
                </a:solidFill>
                <a:latin typeface="Georgia"/>
              </a:rPr>
              <a:t>Musthyala</a:t>
            </a:r>
            <a:endParaRPr lang="en-US" err="1"/>
          </a:p>
          <a:p>
            <a:endParaRPr lang="en-US">
              <a:solidFill>
                <a:srgbClr val="1B8EBA"/>
              </a:solidFill>
              <a:latin typeface="Georgia"/>
            </a:endParaRPr>
          </a:p>
        </p:txBody>
      </p:sp>
      <p:sp>
        <p:nvSpPr>
          <p:cNvPr id="14" name="TextBox 13">
            <a:extLst>
              <a:ext uri="{FF2B5EF4-FFF2-40B4-BE49-F238E27FC236}">
                <a16:creationId xmlns:a16="http://schemas.microsoft.com/office/drawing/2014/main" id="{27471E4C-07FA-962D-A1FC-ECF2B8B18B5F}"/>
              </a:ext>
            </a:extLst>
          </p:cNvPr>
          <p:cNvSpPr txBox="1"/>
          <p:nvPr/>
        </p:nvSpPr>
        <p:spPr>
          <a:xfrm>
            <a:off x="6237026" y="28037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1B8EBA"/>
                </a:solidFill>
                <a:latin typeface="Georgia"/>
              </a:rPr>
              <a:t>Liyang</a:t>
            </a:r>
            <a:r>
              <a:rPr lang="en-US">
                <a:solidFill>
                  <a:srgbClr val="1B8EBA"/>
                </a:solidFill>
                <a:latin typeface="Georgia"/>
              </a:rPr>
              <a:t> Wu</a:t>
            </a:r>
            <a:endParaRPr lang="en-US"/>
          </a:p>
        </p:txBody>
      </p:sp>
      <p:sp>
        <p:nvSpPr>
          <p:cNvPr id="15" name="TextBox 14">
            <a:extLst>
              <a:ext uri="{FF2B5EF4-FFF2-40B4-BE49-F238E27FC236}">
                <a16:creationId xmlns:a16="http://schemas.microsoft.com/office/drawing/2014/main" id="{804FC6BF-CF9F-B818-A46D-DC3FB107AC24}"/>
              </a:ext>
            </a:extLst>
          </p:cNvPr>
          <p:cNvSpPr txBox="1"/>
          <p:nvPr/>
        </p:nvSpPr>
        <p:spPr>
          <a:xfrm>
            <a:off x="5401101" y="46973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B8EBA"/>
                </a:solidFill>
                <a:latin typeface="Georgia"/>
              </a:rPr>
              <a:t>Sava </a:t>
            </a:r>
            <a:r>
              <a:rPr lang="en-US" err="1">
                <a:solidFill>
                  <a:srgbClr val="1B8EBA"/>
                </a:solidFill>
                <a:latin typeface="Georgia"/>
              </a:rPr>
              <a:t>Kholin</a:t>
            </a:r>
            <a:endParaRPr lang="en-US" err="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15FD-CFD0-F448-2FB7-69080A734C98}"/>
              </a:ext>
            </a:extLst>
          </p:cNvPr>
          <p:cNvSpPr>
            <a:spLocks noGrp="1"/>
          </p:cNvSpPr>
          <p:nvPr>
            <p:ph type="title"/>
          </p:nvPr>
        </p:nvSpPr>
        <p:spPr>
          <a:xfrm>
            <a:off x="564668" y="396747"/>
            <a:ext cx="7886700" cy="723813"/>
          </a:xfrm>
        </p:spPr>
        <p:txBody>
          <a:bodyPr/>
          <a:lstStyle/>
          <a:p>
            <a:r>
              <a:rPr lang="en-US" sz="2600"/>
              <a:t>A-level rating companies are dominant in the dataset</a:t>
            </a:r>
          </a:p>
        </p:txBody>
      </p:sp>
      <p:pic>
        <p:nvPicPr>
          <p:cNvPr id="4" name="Picture 4" descr="Chart, line chart&#10;&#10;Description automatically generated">
            <a:extLst>
              <a:ext uri="{FF2B5EF4-FFF2-40B4-BE49-F238E27FC236}">
                <a16:creationId xmlns:a16="http://schemas.microsoft.com/office/drawing/2014/main" id="{C6D39F26-76B3-E59B-BB2A-9A1362523DB2}"/>
              </a:ext>
            </a:extLst>
          </p:cNvPr>
          <p:cNvPicPr>
            <a:picLocks noChangeAspect="1"/>
          </p:cNvPicPr>
          <p:nvPr/>
        </p:nvPicPr>
        <p:blipFill rotWithShape="1">
          <a:blip r:embed="rId3"/>
          <a:srcRect l="6102" t="6766" r="1949" b="3653"/>
          <a:stretch/>
        </p:blipFill>
        <p:spPr>
          <a:xfrm>
            <a:off x="295158" y="1120560"/>
            <a:ext cx="6404664" cy="3851504"/>
          </a:xfrm>
          <a:prstGeom prst="rect">
            <a:avLst/>
          </a:prstGeom>
        </p:spPr>
      </p:pic>
      <p:sp>
        <p:nvSpPr>
          <p:cNvPr id="3" name="Text Placeholder 2">
            <a:extLst>
              <a:ext uri="{FF2B5EF4-FFF2-40B4-BE49-F238E27FC236}">
                <a16:creationId xmlns:a16="http://schemas.microsoft.com/office/drawing/2014/main" id="{741BA81D-68CC-169F-0158-C40D75A97343}"/>
              </a:ext>
            </a:extLst>
          </p:cNvPr>
          <p:cNvSpPr>
            <a:spLocks noGrp="1"/>
          </p:cNvSpPr>
          <p:nvPr>
            <p:ph type="body" idx="1"/>
          </p:nvPr>
        </p:nvSpPr>
        <p:spPr>
          <a:xfrm>
            <a:off x="6796198" y="1457999"/>
            <a:ext cx="2149020" cy="2739869"/>
          </a:xfrm>
        </p:spPr>
        <p:txBody>
          <a:bodyPr/>
          <a:lstStyle/>
          <a:p>
            <a:pPr marL="381000" indent="-285750"/>
            <a:r>
              <a:rPr lang="en-US" sz="1200"/>
              <a:t>U.S. A-level rating occupies the greatest part (over 80% each year) </a:t>
            </a:r>
          </a:p>
          <a:p>
            <a:pPr marL="381000" indent="-285750"/>
            <a:r>
              <a:rPr lang="en-US" sz="1200"/>
              <a:t>EU high ESG index companies is decreasing</a:t>
            </a:r>
          </a:p>
          <a:p>
            <a:pPr marL="381000" indent="-285750"/>
            <a:r>
              <a:rPr lang="en-US" sz="1200"/>
              <a:t>Although 'A' rated companies remain dominant, such dominance is much weaker in the EU market than in the US market.</a:t>
            </a:r>
          </a:p>
          <a:p>
            <a:pPr marL="381000" indent="-285750"/>
            <a:endParaRPr lang="en-US" sz="1200"/>
          </a:p>
        </p:txBody>
      </p:sp>
    </p:spTree>
    <p:extLst>
      <p:ext uri="{BB962C8B-B14F-4D97-AF65-F5344CB8AC3E}">
        <p14:creationId xmlns:p14="http://schemas.microsoft.com/office/powerpoint/2010/main" val="1722081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5EF4-CF52-5416-7E59-E0F2BCC12AE5}"/>
              </a:ext>
            </a:extLst>
          </p:cNvPr>
          <p:cNvSpPr>
            <a:spLocks noGrp="1"/>
          </p:cNvSpPr>
          <p:nvPr>
            <p:ph type="title"/>
          </p:nvPr>
        </p:nvSpPr>
        <p:spPr>
          <a:xfrm>
            <a:off x="527797" y="273844"/>
            <a:ext cx="8151125" cy="1002729"/>
          </a:xfrm>
        </p:spPr>
        <p:txBody>
          <a:bodyPr/>
          <a:lstStyle/>
          <a:p>
            <a:r>
              <a:rPr lang="en-US" sz="2800"/>
              <a:t>Market Monthly Return Distribution U.S. &amp; EU</a:t>
            </a:r>
          </a:p>
        </p:txBody>
      </p:sp>
      <p:pic>
        <p:nvPicPr>
          <p:cNvPr id="6" name="Picture 6" descr="A picture containing text, antenna&#10;&#10;Description automatically generated">
            <a:extLst>
              <a:ext uri="{FF2B5EF4-FFF2-40B4-BE49-F238E27FC236}">
                <a16:creationId xmlns:a16="http://schemas.microsoft.com/office/drawing/2014/main" id="{DED684D1-6AC3-8B6E-905A-0F57C13586FA}"/>
              </a:ext>
            </a:extLst>
          </p:cNvPr>
          <p:cNvPicPr>
            <a:picLocks noChangeAspect="1"/>
          </p:cNvPicPr>
          <p:nvPr/>
        </p:nvPicPr>
        <p:blipFill rotWithShape="1">
          <a:blip r:embed="rId3"/>
          <a:srcRect l="5701" t="5380" r="7205" b="2690"/>
          <a:stretch/>
        </p:blipFill>
        <p:spPr>
          <a:xfrm>
            <a:off x="439705" y="1276573"/>
            <a:ext cx="3990520" cy="2237904"/>
          </a:xfrm>
          <a:prstGeom prst="rect">
            <a:avLst/>
          </a:prstGeom>
        </p:spPr>
      </p:pic>
      <p:sp>
        <p:nvSpPr>
          <p:cNvPr id="3" name="Text Placeholder 2">
            <a:extLst>
              <a:ext uri="{FF2B5EF4-FFF2-40B4-BE49-F238E27FC236}">
                <a16:creationId xmlns:a16="http://schemas.microsoft.com/office/drawing/2014/main" id="{C00F6CFF-F407-F966-AABD-9EB3E44509CA}"/>
              </a:ext>
            </a:extLst>
          </p:cNvPr>
          <p:cNvSpPr>
            <a:spLocks noGrp="1"/>
          </p:cNvSpPr>
          <p:nvPr>
            <p:ph type="body" idx="1"/>
          </p:nvPr>
        </p:nvSpPr>
        <p:spPr>
          <a:xfrm>
            <a:off x="1068487" y="3776490"/>
            <a:ext cx="6664800" cy="803461"/>
          </a:xfrm>
        </p:spPr>
        <p:txBody>
          <a:bodyPr/>
          <a:lstStyle/>
          <a:p>
            <a:r>
              <a:rPr lang="en-US" sz="1600"/>
              <a:t>Both companies with higher ratings have higher peaks of returns, especially for rating AA.​</a:t>
            </a:r>
          </a:p>
        </p:txBody>
      </p:sp>
      <p:pic>
        <p:nvPicPr>
          <p:cNvPr id="5" name="Picture 4" descr="A picture containing antenna&#10;&#10;Description automatically generated">
            <a:extLst>
              <a:ext uri="{FF2B5EF4-FFF2-40B4-BE49-F238E27FC236}">
                <a16:creationId xmlns:a16="http://schemas.microsoft.com/office/drawing/2014/main" id="{B7148705-660E-C9F8-6AC7-06FF849D1106}"/>
              </a:ext>
            </a:extLst>
          </p:cNvPr>
          <p:cNvPicPr>
            <a:picLocks noChangeAspect="1"/>
          </p:cNvPicPr>
          <p:nvPr/>
        </p:nvPicPr>
        <p:blipFill rotWithShape="1">
          <a:blip r:embed="rId4"/>
          <a:srcRect l="5973" t="4340" r="6063" b="3074"/>
          <a:stretch/>
        </p:blipFill>
        <p:spPr>
          <a:xfrm>
            <a:off x="4342133" y="1252477"/>
            <a:ext cx="4540462" cy="2262000"/>
          </a:xfrm>
          <a:prstGeom prst="rect">
            <a:avLst/>
          </a:prstGeom>
        </p:spPr>
      </p:pic>
      <p:sp>
        <p:nvSpPr>
          <p:cNvPr id="4" name="Oval 3">
            <a:extLst>
              <a:ext uri="{FF2B5EF4-FFF2-40B4-BE49-F238E27FC236}">
                <a16:creationId xmlns:a16="http://schemas.microsoft.com/office/drawing/2014/main" id="{71B3B7AE-7C56-5D51-8A75-BA8086773EF2}"/>
              </a:ext>
            </a:extLst>
          </p:cNvPr>
          <p:cNvSpPr/>
          <p:nvPr/>
        </p:nvSpPr>
        <p:spPr>
          <a:xfrm>
            <a:off x="560198" y="19902"/>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Arial"/>
              </a:rPr>
              <a:t>C</a:t>
            </a:r>
          </a:p>
        </p:txBody>
      </p:sp>
    </p:spTree>
    <p:extLst>
      <p:ext uri="{BB962C8B-B14F-4D97-AF65-F5344CB8AC3E}">
        <p14:creationId xmlns:p14="http://schemas.microsoft.com/office/powerpoint/2010/main" val="72923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001D-E1E0-6290-CA08-366AD09202F5}"/>
              </a:ext>
            </a:extLst>
          </p:cNvPr>
          <p:cNvSpPr>
            <a:spLocks noGrp="1"/>
          </p:cNvSpPr>
          <p:nvPr>
            <p:ph type="title"/>
          </p:nvPr>
        </p:nvSpPr>
        <p:spPr>
          <a:xfrm>
            <a:off x="527797" y="524787"/>
            <a:ext cx="7886700" cy="946205"/>
          </a:xfrm>
        </p:spPr>
        <p:txBody>
          <a:bodyPr/>
          <a:lstStyle/>
          <a:p>
            <a:r>
              <a:rPr lang="en-US" sz="3200"/>
              <a:t>Current </a:t>
            </a:r>
            <a:r>
              <a:rPr lang="en-US" sz="3200" err="1"/>
              <a:t>RepRisk</a:t>
            </a:r>
            <a:r>
              <a:rPr lang="en-US" sz="3200"/>
              <a:t> Index (Current RRI)</a:t>
            </a:r>
            <a:br>
              <a:rPr lang="en-US" sz="3200"/>
            </a:br>
            <a:endParaRPr lang="en-US" sz="3200"/>
          </a:p>
        </p:txBody>
      </p:sp>
      <p:sp>
        <p:nvSpPr>
          <p:cNvPr id="3" name="Text Placeholder 2">
            <a:extLst>
              <a:ext uri="{FF2B5EF4-FFF2-40B4-BE49-F238E27FC236}">
                <a16:creationId xmlns:a16="http://schemas.microsoft.com/office/drawing/2014/main" id="{090CB6CE-681F-AD5B-952D-95911094CD36}"/>
              </a:ext>
            </a:extLst>
          </p:cNvPr>
          <p:cNvSpPr>
            <a:spLocks noGrp="1"/>
          </p:cNvSpPr>
          <p:nvPr>
            <p:ph type="body" idx="1"/>
          </p:nvPr>
        </p:nvSpPr>
        <p:spPr/>
        <p:txBody>
          <a:bodyPr/>
          <a:lstStyle/>
          <a:p>
            <a:r>
              <a:rPr lang="en-US" sz="1800"/>
              <a:t>The Current RRI denotes </a:t>
            </a:r>
            <a:r>
              <a:rPr lang="en-US" sz="1800">
                <a:solidFill>
                  <a:srgbClr val="FF0000"/>
                </a:solidFill>
              </a:rPr>
              <a:t>the current level of media and stakeholder attention of a company related to ESG issues. </a:t>
            </a:r>
          </a:p>
          <a:p>
            <a:r>
              <a:rPr lang="en-US" sz="1800"/>
              <a:t>The RRI ranges from zero (lowest) to 100 (highest). The higher the value, the higher the risk exposure: </a:t>
            </a:r>
          </a:p>
          <a:p>
            <a:pPr lvl="1"/>
            <a:r>
              <a:rPr lang="en-US" sz="1600"/>
              <a:t>0-25 = low risk exposure </a:t>
            </a:r>
          </a:p>
          <a:p>
            <a:pPr lvl="1"/>
            <a:r>
              <a:rPr lang="en-US" sz="1600"/>
              <a:t>26-49 = medium risk exposure </a:t>
            </a:r>
          </a:p>
          <a:p>
            <a:pPr lvl="1"/>
            <a:r>
              <a:rPr lang="en-US" sz="1600"/>
              <a:t>50-59 = high risk exposure</a:t>
            </a:r>
          </a:p>
          <a:p>
            <a:pPr lvl="1"/>
            <a:r>
              <a:rPr lang="en-US" sz="1600"/>
              <a:t>60-74 = very high risk exposure </a:t>
            </a:r>
          </a:p>
          <a:p>
            <a:pPr lvl="1"/>
            <a:r>
              <a:rPr lang="en-US" sz="1600"/>
              <a:t>75-100 = extremely high risk exposure </a:t>
            </a:r>
          </a:p>
          <a:p>
            <a:endParaRPr lang="en-US" sz="1600"/>
          </a:p>
          <a:p>
            <a:endParaRPr lang="en-US" sz="1600"/>
          </a:p>
        </p:txBody>
      </p:sp>
    </p:spTree>
    <p:extLst>
      <p:ext uri="{BB962C8B-B14F-4D97-AF65-F5344CB8AC3E}">
        <p14:creationId xmlns:p14="http://schemas.microsoft.com/office/powerpoint/2010/main" val="374093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3E03-BA47-950F-7848-2F9A8DE2D3B6}"/>
              </a:ext>
            </a:extLst>
          </p:cNvPr>
          <p:cNvSpPr>
            <a:spLocks noGrp="1"/>
          </p:cNvSpPr>
          <p:nvPr>
            <p:ph type="title"/>
          </p:nvPr>
        </p:nvSpPr>
        <p:spPr/>
        <p:txBody>
          <a:bodyPr/>
          <a:lstStyle/>
          <a:p>
            <a:r>
              <a:rPr lang="en-US" sz="3200"/>
              <a:t>Each Rating Current RRI in U.S. &amp; EU</a:t>
            </a:r>
          </a:p>
        </p:txBody>
      </p:sp>
      <p:sp>
        <p:nvSpPr>
          <p:cNvPr id="3" name="Text Placeholder 2">
            <a:extLst>
              <a:ext uri="{FF2B5EF4-FFF2-40B4-BE49-F238E27FC236}">
                <a16:creationId xmlns:a16="http://schemas.microsoft.com/office/drawing/2014/main" id="{9EF29A73-5270-C3A4-4E14-0C65EDD375A4}"/>
              </a:ext>
            </a:extLst>
          </p:cNvPr>
          <p:cNvSpPr>
            <a:spLocks noGrp="1"/>
          </p:cNvSpPr>
          <p:nvPr>
            <p:ph type="body" idx="1"/>
          </p:nvPr>
        </p:nvSpPr>
        <p:spPr>
          <a:xfrm>
            <a:off x="714121" y="3946580"/>
            <a:ext cx="7700376" cy="994200"/>
          </a:xfrm>
        </p:spPr>
        <p:txBody>
          <a:bodyPr/>
          <a:lstStyle/>
          <a:p>
            <a:r>
              <a:rPr lang="en-US" sz="1400"/>
              <a:t>Both markets show higher rating level have less C-RRI</a:t>
            </a:r>
          </a:p>
          <a:p>
            <a:r>
              <a:rPr lang="en-US" sz="1400"/>
              <a:t>For each rating level, C-RRI in EU companies are slightly lower than U.S. companies</a:t>
            </a:r>
          </a:p>
          <a:p>
            <a:r>
              <a:rPr lang="en-US" sz="1400"/>
              <a:t>C-RRI in EU for ”C” is higher than “D”</a:t>
            </a:r>
          </a:p>
        </p:txBody>
      </p:sp>
      <p:pic>
        <p:nvPicPr>
          <p:cNvPr id="7" name="Picture 6" descr="Chart, bar chart, histogram&#10;&#10;Description automatically generated">
            <a:extLst>
              <a:ext uri="{FF2B5EF4-FFF2-40B4-BE49-F238E27FC236}">
                <a16:creationId xmlns:a16="http://schemas.microsoft.com/office/drawing/2014/main" id="{753ADCDD-5D4F-EC11-AE6F-C6C0BA0A64A0}"/>
              </a:ext>
            </a:extLst>
          </p:cNvPr>
          <p:cNvPicPr>
            <a:picLocks noChangeAspect="1"/>
          </p:cNvPicPr>
          <p:nvPr/>
        </p:nvPicPr>
        <p:blipFill>
          <a:blip r:embed="rId3"/>
          <a:stretch>
            <a:fillRect/>
          </a:stretch>
        </p:blipFill>
        <p:spPr>
          <a:xfrm>
            <a:off x="512415" y="1196919"/>
            <a:ext cx="3944723" cy="2749661"/>
          </a:xfrm>
          <a:prstGeom prst="rect">
            <a:avLst/>
          </a:prstGeom>
        </p:spPr>
      </p:pic>
      <p:pic>
        <p:nvPicPr>
          <p:cNvPr id="9" name="Picture 8" descr="Chart, bar chart&#10;&#10;Description automatically generated">
            <a:extLst>
              <a:ext uri="{FF2B5EF4-FFF2-40B4-BE49-F238E27FC236}">
                <a16:creationId xmlns:a16="http://schemas.microsoft.com/office/drawing/2014/main" id="{E9BD7175-A8D9-F53C-03EB-29846B7B3A14}"/>
              </a:ext>
            </a:extLst>
          </p:cNvPr>
          <p:cNvPicPr>
            <a:picLocks noChangeAspect="1"/>
          </p:cNvPicPr>
          <p:nvPr/>
        </p:nvPicPr>
        <p:blipFill>
          <a:blip r:embed="rId4"/>
          <a:stretch>
            <a:fillRect/>
          </a:stretch>
        </p:blipFill>
        <p:spPr>
          <a:xfrm>
            <a:off x="4686864" y="1166815"/>
            <a:ext cx="3743015" cy="2779765"/>
          </a:xfrm>
          <a:prstGeom prst="rect">
            <a:avLst/>
          </a:prstGeom>
        </p:spPr>
      </p:pic>
    </p:spTree>
    <p:extLst>
      <p:ext uri="{BB962C8B-B14F-4D97-AF65-F5344CB8AC3E}">
        <p14:creationId xmlns:p14="http://schemas.microsoft.com/office/powerpoint/2010/main" val="3770365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2976-B4AF-9B72-652E-967C46A1A9F9}"/>
              </a:ext>
            </a:extLst>
          </p:cNvPr>
          <p:cNvSpPr>
            <a:spLocks noGrp="1"/>
          </p:cNvSpPr>
          <p:nvPr>
            <p:ph type="title"/>
          </p:nvPr>
        </p:nvSpPr>
        <p:spPr>
          <a:xfrm>
            <a:off x="527797" y="273844"/>
            <a:ext cx="8290200" cy="994200"/>
          </a:xfrm>
        </p:spPr>
        <p:txBody>
          <a:bodyPr/>
          <a:lstStyle/>
          <a:p>
            <a:r>
              <a:rPr lang="en-US" sz="2800"/>
              <a:t>Cumulative Rating Current RRI in U.S. &amp; EU</a:t>
            </a:r>
          </a:p>
        </p:txBody>
      </p:sp>
      <p:sp>
        <p:nvSpPr>
          <p:cNvPr id="3" name="Text Placeholder 2">
            <a:extLst>
              <a:ext uri="{FF2B5EF4-FFF2-40B4-BE49-F238E27FC236}">
                <a16:creationId xmlns:a16="http://schemas.microsoft.com/office/drawing/2014/main" id="{55C3EC1A-9826-3401-9761-42F30D99C532}"/>
              </a:ext>
            </a:extLst>
          </p:cNvPr>
          <p:cNvSpPr>
            <a:spLocks noGrp="1"/>
          </p:cNvSpPr>
          <p:nvPr>
            <p:ph type="body" idx="1"/>
          </p:nvPr>
        </p:nvSpPr>
        <p:spPr>
          <a:xfrm>
            <a:off x="852997" y="3875606"/>
            <a:ext cx="7236300" cy="815910"/>
          </a:xfrm>
        </p:spPr>
        <p:txBody>
          <a:bodyPr/>
          <a:lstStyle/>
          <a:p>
            <a:r>
              <a:rPr lang="en-US" sz="1600"/>
              <a:t>C-RRI of cumulative rating has the same conclusion as each rating one</a:t>
            </a:r>
          </a:p>
        </p:txBody>
      </p:sp>
      <p:pic>
        <p:nvPicPr>
          <p:cNvPr id="5" name="Picture 4" descr="Chart, bar chart&#10;&#10;Description automatically generated">
            <a:extLst>
              <a:ext uri="{FF2B5EF4-FFF2-40B4-BE49-F238E27FC236}">
                <a16:creationId xmlns:a16="http://schemas.microsoft.com/office/drawing/2014/main" id="{E1EA592B-2669-BE91-0B12-18D9DDD7F62E}"/>
              </a:ext>
            </a:extLst>
          </p:cNvPr>
          <p:cNvPicPr>
            <a:picLocks noChangeAspect="1"/>
          </p:cNvPicPr>
          <p:nvPr/>
        </p:nvPicPr>
        <p:blipFill rotWithShape="1">
          <a:blip r:embed="rId3"/>
          <a:srcRect l="5072" r="8588"/>
          <a:stretch/>
        </p:blipFill>
        <p:spPr>
          <a:xfrm>
            <a:off x="4471147" y="1509244"/>
            <a:ext cx="4094922" cy="1897106"/>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B9F57628-E05F-1AFF-651F-67D0942330FA}"/>
              </a:ext>
            </a:extLst>
          </p:cNvPr>
          <p:cNvPicPr>
            <a:picLocks noChangeAspect="1"/>
          </p:cNvPicPr>
          <p:nvPr/>
        </p:nvPicPr>
        <p:blipFill rotWithShape="1">
          <a:blip r:embed="rId4"/>
          <a:srcRect l="4810" r="9012"/>
          <a:stretch/>
        </p:blipFill>
        <p:spPr>
          <a:xfrm>
            <a:off x="461176" y="1606163"/>
            <a:ext cx="3878480" cy="1800187"/>
          </a:xfrm>
          <a:prstGeom prst="rect">
            <a:avLst/>
          </a:prstGeom>
        </p:spPr>
      </p:pic>
    </p:spTree>
    <p:extLst>
      <p:ext uri="{BB962C8B-B14F-4D97-AF65-F5344CB8AC3E}">
        <p14:creationId xmlns:p14="http://schemas.microsoft.com/office/powerpoint/2010/main" val="393448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EE26-8082-8F2E-6EF7-AB7A5CE09F82}"/>
              </a:ext>
            </a:extLst>
          </p:cNvPr>
          <p:cNvSpPr>
            <a:spLocks noGrp="1"/>
          </p:cNvSpPr>
          <p:nvPr>
            <p:ph type="title"/>
          </p:nvPr>
        </p:nvSpPr>
        <p:spPr/>
        <p:txBody>
          <a:bodyPr/>
          <a:lstStyle/>
          <a:p>
            <a:r>
              <a:rPr lang="en-US"/>
              <a:t>Country-Sector Average</a:t>
            </a:r>
          </a:p>
        </p:txBody>
      </p:sp>
      <p:sp>
        <p:nvSpPr>
          <p:cNvPr id="3" name="Text Placeholder 2">
            <a:extLst>
              <a:ext uri="{FF2B5EF4-FFF2-40B4-BE49-F238E27FC236}">
                <a16:creationId xmlns:a16="http://schemas.microsoft.com/office/drawing/2014/main" id="{C2436446-46A2-963D-8A56-0C3D8CD8E9E9}"/>
              </a:ext>
            </a:extLst>
          </p:cNvPr>
          <p:cNvSpPr>
            <a:spLocks noGrp="1"/>
          </p:cNvSpPr>
          <p:nvPr>
            <p:ph type="body" idx="1"/>
          </p:nvPr>
        </p:nvSpPr>
        <p:spPr>
          <a:xfrm>
            <a:off x="527796" y="1276832"/>
            <a:ext cx="7276161" cy="3254934"/>
          </a:xfrm>
        </p:spPr>
        <p:txBody>
          <a:bodyPr/>
          <a:lstStyle/>
          <a:p>
            <a:r>
              <a:rPr lang="en-US" sz="1800"/>
              <a:t>The Country-Sector Average of the company is calculated by </a:t>
            </a:r>
          </a:p>
          <a:p>
            <a:pPr lvl="1"/>
            <a:endParaRPr lang="en-US">
              <a:solidFill>
                <a:srgbClr val="FF0000"/>
              </a:solidFill>
            </a:endParaRPr>
          </a:p>
          <a:p>
            <a:pPr lvl="1"/>
            <a:r>
              <a:rPr lang="en-US">
                <a:solidFill>
                  <a:srgbClr val="FF0000"/>
                </a:solidFill>
              </a:rPr>
              <a:t>The Headquarters ESG Risk Exposure value (weighted 50%)</a:t>
            </a:r>
          </a:p>
          <a:p>
            <a:pPr marL="571500" lvl="1" indent="0">
              <a:buNone/>
            </a:pPr>
            <a:r>
              <a:rPr lang="en-US"/>
              <a:t>The Country-Sector value of the company's country of headquarters and primary sector </a:t>
            </a:r>
          </a:p>
          <a:p>
            <a:pPr lvl="1"/>
            <a:endParaRPr lang="en-US">
              <a:solidFill>
                <a:srgbClr val="FF0000"/>
              </a:solidFill>
            </a:endParaRPr>
          </a:p>
          <a:p>
            <a:pPr lvl="1"/>
            <a:r>
              <a:rPr lang="en-US">
                <a:solidFill>
                  <a:srgbClr val="FF0000"/>
                </a:solidFill>
              </a:rPr>
              <a:t>The International ESG Risk Exposure value (weighted 50%)</a:t>
            </a:r>
          </a:p>
          <a:p>
            <a:pPr marL="571500" lvl="1" indent="0">
              <a:buNone/>
            </a:pPr>
            <a:r>
              <a:rPr lang="en-US"/>
              <a:t>The average of all Country-Sector values of the country-sector combinations where the company has been linked to ESG risk incidents </a:t>
            </a:r>
          </a:p>
          <a:p>
            <a:pPr marL="571500" lvl="1" indent="0">
              <a:buNone/>
            </a:pPr>
            <a:endParaRPr lang="en-US"/>
          </a:p>
          <a:p>
            <a:pPr lvl="1"/>
            <a:endParaRPr lang="en-US"/>
          </a:p>
        </p:txBody>
      </p:sp>
    </p:spTree>
    <p:extLst>
      <p:ext uri="{BB962C8B-B14F-4D97-AF65-F5344CB8AC3E}">
        <p14:creationId xmlns:p14="http://schemas.microsoft.com/office/powerpoint/2010/main" val="179945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DB8E-2E9F-36B1-67AD-9F830E541FD3}"/>
              </a:ext>
            </a:extLst>
          </p:cNvPr>
          <p:cNvSpPr>
            <a:spLocks noGrp="1"/>
          </p:cNvSpPr>
          <p:nvPr>
            <p:ph type="title"/>
          </p:nvPr>
        </p:nvSpPr>
        <p:spPr>
          <a:xfrm>
            <a:off x="527797" y="273844"/>
            <a:ext cx="8088406" cy="883320"/>
          </a:xfrm>
        </p:spPr>
        <p:txBody>
          <a:bodyPr/>
          <a:lstStyle/>
          <a:p>
            <a:r>
              <a:rPr lang="en-US"/>
              <a:t>U.S. Market Country-sector Average Trend</a:t>
            </a:r>
          </a:p>
        </p:txBody>
      </p:sp>
      <p:pic>
        <p:nvPicPr>
          <p:cNvPr id="5" name="Picture 4" descr="Chart, line chart&#10;&#10;Description automatically generated">
            <a:extLst>
              <a:ext uri="{FF2B5EF4-FFF2-40B4-BE49-F238E27FC236}">
                <a16:creationId xmlns:a16="http://schemas.microsoft.com/office/drawing/2014/main" id="{4C20449F-E8EE-AD1C-866B-7DA5AF0C5F88}"/>
              </a:ext>
            </a:extLst>
          </p:cNvPr>
          <p:cNvPicPr>
            <a:picLocks noChangeAspect="1"/>
          </p:cNvPicPr>
          <p:nvPr/>
        </p:nvPicPr>
        <p:blipFill rotWithShape="1">
          <a:blip r:embed="rId3"/>
          <a:srcRect l="7311" t="7158" r="9761" b="5324"/>
          <a:stretch/>
        </p:blipFill>
        <p:spPr>
          <a:xfrm>
            <a:off x="527797" y="1298385"/>
            <a:ext cx="5725050" cy="3452547"/>
          </a:xfrm>
          <a:prstGeom prst="rect">
            <a:avLst/>
          </a:prstGeom>
        </p:spPr>
      </p:pic>
      <p:sp>
        <p:nvSpPr>
          <p:cNvPr id="6" name="TextBox 5">
            <a:extLst>
              <a:ext uri="{FF2B5EF4-FFF2-40B4-BE49-F238E27FC236}">
                <a16:creationId xmlns:a16="http://schemas.microsoft.com/office/drawing/2014/main" id="{9FD8B9A8-7D96-FD89-F04B-032760FE57E9}"/>
              </a:ext>
            </a:extLst>
          </p:cNvPr>
          <p:cNvSpPr txBox="1"/>
          <p:nvPr/>
        </p:nvSpPr>
        <p:spPr>
          <a:xfrm>
            <a:off x="6382910" y="1935898"/>
            <a:ext cx="2577645" cy="2177519"/>
          </a:xfrm>
          <a:prstGeom prst="rect">
            <a:avLst/>
          </a:prstGeom>
          <a:noFill/>
        </p:spPr>
        <p:txBody>
          <a:bodyPr wrap="square" rtlCol="0">
            <a:spAutoFit/>
          </a:bodyPr>
          <a:lstStyle/>
          <a:p>
            <a:pPr marL="171450" indent="-171450">
              <a:lnSpc>
                <a:spcPct val="90000"/>
              </a:lnSpc>
              <a:buClr>
                <a:schemeClr val="accent1"/>
              </a:buClr>
              <a:buSzPts val="2100"/>
              <a:buFont typeface="Arial"/>
              <a:buChar char="•"/>
            </a:pPr>
            <a:r>
              <a:rPr lang="en-US" sz="1500">
                <a:solidFill>
                  <a:schemeClr val="accent1"/>
                </a:solidFill>
              </a:rPr>
              <a:t>Higher rating level with lower country-sector average</a:t>
            </a:r>
          </a:p>
          <a:p>
            <a:pPr marL="171450" indent="-171450">
              <a:lnSpc>
                <a:spcPct val="90000"/>
              </a:lnSpc>
              <a:buClr>
                <a:schemeClr val="accent1"/>
              </a:buClr>
              <a:buSzPts val="2100"/>
              <a:buFont typeface="Arial"/>
              <a:buChar char="•"/>
            </a:pPr>
            <a:endParaRPr lang="en-US" sz="1500">
              <a:solidFill>
                <a:schemeClr val="accent1"/>
              </a:solidFill>
            </a:endParaRPr>
          </a:p>
          <a:p>
            <a:pPr marL="171450" indent="-171450">
              <a:lnSpc>
                <a:spcPct val="90000"/>
              </a:lnSpc>
              <a:buClr>
                <a:schemeClr val="accent1"/>
              </a:buClr>
              <a:buSzPts val="2100"/>
              <a:buFont typeface="Arial"/>
              <a:buChar char="•"/>
            </a:pPr>
            <a:r>
              <a:rPr lang="en-US" sz="1500">
                <a:solidFill>
                  <a:schemeClr val="accent1"/>
                </a:solidFill>
              </a:rPr>
              <a:t>A level rating changed slightly</a:t>
            </a:r>
          </a:p>
          <a:p>
            <a:pPr marL="171450" indent="-171450">
              <a:lnSpc>
                <a:spcPct val="90000"/>
              </a:lnSpc>
              <a:buClr>
                <a:schemeClr val="accent1"/>
              </a:buClr>
              <a:buSzPts val="2100"/>
              <a:buFont typeface="Arial"/>
              <a:buChar char="•"/>
            </a:pPr>
            <a:r>
              <a:rPr lang="en-US" sz="1500">
                <a:solidFill>
                  <a:schemeClr val="accent1"/>
                </a:solidFill>
              </a:rPr>
              <a:t>C level rating have dramatic increase and decrease </a:t>
            </a:r>
          </a:p>
          <a:p>
            <a:endParaRPr lang="en-US"/>
          </a:p>
        </p:txBody>
      </p:sp>
    </p:spTree>
    <p:extLst>
      <p:ext uri="{BB962C8B-B14F-4D97-AF65-F5344CB8AC3E}">
        <p14:creationId xmlns:p14="http://schemas.microsoft.com/office/powerpoint/2010/main" val="414266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F500-D3E0-DF13-9C48-B2C5234C4421}"/>
              </a:ext>
            </a:extLst>
          </p:cNvPr>
          <p:cNvSpPr>
            <a:spLocks noGrp="1"/>
          </p:cNvSpPr>
          <p:nvPr>
            <p:ph type="title"/>
          </p:nvPr>
        </p:nvSpPr>
        <p:spPr/>
        <p:txBody>
          <a:bodyPr/>
          <a:lstStyle/>
          <a:p>
            <a:r>
              <a:rPr lang="en-US"/>
              <a:t>EU Market Country-sector Average Trend</a:t>
            </a:r>
          </a:p>
        </p:txBody>
      </p:sp>
      <p:pic>
        <p:nvPicPr>
          <p:cNvPr id="5" name="Picture 4" descr="Chart, line chart&#10;&#10;Description automatically generated">
            <a:extLst>
              <a:ext uri="{FF2B5EF4-FFF2-40B4-BE49-F238E27FC236}">
                <a16:creationId xmlns:a16="http://schemas.microsoft.com/office/drawing/2014/main" id="{B3CEF7C7-9C25-CDBC-AC74-4AD342A2D65A}"/>
              </a:ext>
            </a:extLst>
          </p:cNvPr>
          <p:cNvPicPr>
            <a:picLocks noChangeAspect="1"/>
          </p:cNvPicPr>
          <p:nvPr/>
        </p:nvPicPr>
        <p:blipFill rotWithShape="1">
          <a:blip r:embed="rId3"/>
          <a:srcRect l="6184" t="5913" r="7801" b="3697"/>
          <a:stretch/>
        </p:blipFill>
        <p:spPr>
          <a:xfrm>
            <a:off x="373417" y="1268044"/>
            <a:ext cx="6348017" cy="3811979"/>
          </a:xfrm>
          <a:prstGeom prst="rect">
            <a:avLst/>
          </a:prstGeom>
        </p:spPr>
      </p:pic>
      <p:sp>
        <p:nvSpPr>
          <p:cNvPr id="7" name="TextBox 6">
            <a:extLst>
              <a:ext uri="{FF2B5EF4-FFF2-40B4-BE49-F238E27FC236}">
                <a16:creationId xmlns:a16="http://schemas.microsoft.com/office/drawing/2014/main" id="{1F775C92-7FB5-AF41-2D88-260E762C9629}"/>
              </a:ext>
            </a:extLst>
          </p:cNvPr>
          <p:cNvSpPr txBox="1"/>
          <p:nvPr/>
        </p:nvSpPr>
        <p:spPr>
          <a:xfrm>
            <a:off x="6568893" y="2391804"/>
            <a:ext cx="2452255" cy="1754326"/>
          </a:xfrm>
          <a:prstGeom prst="rect">
            <a:avLst/>
          </a:prstGeom>
          <a:noFill/>
        </p:spPr>
        <p:txBody>
          <a:bodyPr wrap="square" lIns="91440" tIns="45720" rIns="91440" bIns="45720" anchor="t">
            <a:spAutoFit/>
          </a:bodyPr>
          <a:lstStyle/>
          <a:p>
            <a:pPr marL="171450" indent="-171450">
              <a:lnSpc>
                <a:spcPct val="90000"/>
              </a:lnSpc>
              <a:buClr>
                <a:schemeClr val="accent1"/>
              </a:buClr>
              <a:buSzPts val="2100"/>
              <a:buChar char="•"/>
            </a:pPr>
            <a:r>
              <a:rPr lang="en-US" sz="1500">
                <a:solidFill>
                  <a:schemeClr val="accent1"/>
                </a:solidFill>
              </a:rPr>
              <a:t>Similar as U.S. market, higher rating level with lower country-sector average</a:t>
            </a:r>
          </a:p>
          <a:p>
            <a:pPr marL="171450" indent="-171450">
              <a:lnSpc>
                <a:spcPct val="90000"/>
              </a:lnSpc>
              <a:buClr>
                <a:schemeClr val="accent1"/>
              </a:buClr>
              <a:buSzPts val="2100"/>
              <a:buChar char="•"/>
            </a:pPr>
            <a:endParaRPr lang="en-US" sz="1500">
              <a:solidFill>
                <a:schemeClr val="accent1"/>
              </a:solidFill>
            </a:endParaRPr>
          </a:p>
          <a:p>
            <a:pPr marL="171450" indent="-171450">
              <a:lnSpc>
                <a:spcPct val="90000"/>
              </a:lnSpc>
              <a:buClr>
                <a:schemeClr val="accent1"/>
              </a:buClr>
              <a:buSzPts val="2100"/>
              <a:buChar char="•"/>
            </a:pPr>
            <a:r>
              <a:rPr lang="en-US" sz="1500">
                <a:solidFill>
                  <a:schemeClr val="accent1"/>
                </a:solidFill>
              </a:rPr>
              <a:t>Lower rating (C and D) have considerable fluctuation</a:t>
            </a:r>
          </a:p>
        </p:txBody>
      </p:sp>
    </p:spTree>
    <p:extLst>
      <p:ext uri="{BB962C8B-B14F-4D97-AF65-F5344CB8AC3E}">
        <p14:creationId xmlns:p14="http://schemas.microsoft.com/office/powerpoint/2010/main" val="1654411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F060-A7C6-DCD5-9DAA-C50D28896A27}"/>
              </a:ext>
            </a:extLst>
          </p:cNvPr>
          <p:cNvSpPr>
            <a:spLocks noGrp="1"/>
          </p:cNvSpPr>
          <p:nvPr>
            <p:ph type="title"/>
          </p:nvPr>
        </p:nvSpPr>
        <p:spPr>
          <a:xfrm>
            <a:off x="559696" y="543778"/>
            <a:ext cx="7638008" cy="510639"/>
          </a:xfrm>
        </p:spPr>
        <p:txBody>
          <a:bodyPr/>
          <a:lstStyle/>
          <a:p>
            <a:r>
              <a:rPr lang="en-US" sz="2400"/>
              <a:t>U.S. Market Country-sector Average &amp; Monthly return </a:t>
            </a:r>
          </a:p>
        </p:txBody>
      </p:sp>
      <p:pic>
        <p:nvPicPr>
          <p:cNvPr id="7" name="Picture 6" descr="Chart, scatter chart&#10;&#10;Description automatically generated">
            <a:extLst>
              <a:ext uri="{FF2B5EF4-FFF2-40B4-BE49-F238E27FC236}">
                <a16:creationId xmlns:a16="http://schemas.microsoft.com/office/drawing/2014/main" id="{DAE63AB7-9025-03A4-A0E1-3CCBA2B2617A}"/>
              </a:ext>
            </a:extLst>
          </p:cNvPr>
          <p:cNvPicPr>
            <a:picLocks noChangeAspect="1"/>
          </p:cNvPicPr>
          <p:nvPr/>
        </p:nvPicPr>
        <p:blipFill rotWithShape="1">
          <a:blip r:embed="rId3"/>
          <a:srcRect l="5858" t="5429" r="8244" b="3867"/>
          <a:stretch/>
        </p:blipFill>
        <p:spPr>
          <a:xfrm>
            <a:off x="383497" y="1280872"/>
            <a:ext cx="4076219" cy="2366557"/>
          </a:xfrm>
          <a:prstGeom prst="rect">
            <a:avLst/>
          </a:prstGeom>
        </p:spPr>
      </p:pic>
      <p:sp>
        <p:nvSpPr>
          <p:cNvPr id="8" name="TextBox 7">
            <a:extLst>
              <a:ext uri="{FF2B5EF4-FFF2-40B4-BE49-F238E27FC236}">
                <a16:creationId xmlns:a16="http://schemas.microsoft.com/office/drawing/2014/main" id="{352B6252-459D-2D88-0F3B-5AF9A13DA92A}"/>
              </a:ext>
            </a:extLst>
          </p:cNvPr>
          <p:cNvSpPr txBox="1"/>
          <p:nvPr/>
        </p:nvSpPr>
        <p:spPr>
          <a:xfrm>
            <a:off x="1361303" y="3862628"/>
            <a:ext cx="2675475" cy="964880"/>
          </a:xfrm>
          <a:prstGeom prst="rect">
            <a:avLst/>
          </a:prstGeom>
          <a:noFill/>
        </p:spPr>
        <p:txBody>
          <a:bodyPr wrap="square" lIns="91440" tIns="45720" rIns="91440" bIns="45720" rtlCol="0" anchor="t">
            <a:spAutoFit/>
          </a:bodyPr>
          <a:lstStyle/>
          <a:p>
            <a:pPr>
              <a:lnSpc>
                <a:spcPct val="90000"/>
              </a:lnSpc>
              <a:buClr>
                <a:schemeClr val="accent1"/>
              </a:buClr>
              <a:buSzPts val="2100"/>
            </a:pPr>
            <a:r>
              <a:rPr lang="en-US" sz="1200">
                <a:solidFill>
                  <a:schemeClr val="accent1"/>
                </a:solidFill>
              </a:rPr>
              <a:t>Country-sector average (US)</a:t>
            </a:r>
          </a:p>
          <a:p>
            <a:pPr marL="171450" indent="-171450">
              <a:lnSpc>
                <a:spcPct val="90000"/>
              </a:lnSpc>
              <a:buClr>
                <a:schemeClr val="accent1"/>
              </a:buClr>
              <a:buSzPts val="2100"/>
              <a:buChar char="•"/>
            </a:pPr>
            <a:r>
              <a:rPr lang="en-US" sz="1200">
                <a:solidFill>
                  <a:schemeClr val="accent1"/>
                </a:solidFill>
              </a:rPr>
              <a:t>20% quantile is around 20</a:t>
            </a:r>
          </a:p>
          <a:p>
            <a:pPr marL="171450" indent="-171450">
              <a:lnSpc>
                <a:spcPct val="90000"/>
              </a:lnSpc>
              <a:buClr>
                <a:schemeClr val="accent1"/>
              </a:buClr>
              <a:buSzPts val="2100"/>
              <a:buChar char="•"/>
            </a:pPr>
            <a:r>
              <a:rPr lang="en-US" sz="1200">
                <a:solidFill>
                  <a:schemeClr val="accent1"/>
                </a:solidFill>
              </a:rPr>
              <a:t>50% quantile is around 22</a:t>
            </a:r>
          </a:p>
          <a:p>
            <a:pPr marL="171450" indent="-171450">
              <a:lnSpc>
                <a:spcPct val="90000"/>
              </a:lnSpc>
              <a:buClr>
                <a:schemeClr val="accent1"/>
              </a:buClr>
              <a:buSzPts val="2100"/>
              <a:buChar char="•"/>
            </a:pPr>
            <a:r>
              <a:rPr lang="en-US" sz="1200">
                <a:solidFill>
                  <a:schemeClr val="accent1"/>
                </a:solidFill>
              </a:rPr>
              <a:t>80% quantile is around 24 </a:t>
            </a:r>
          </a:p>
          <a:p>
            <a:pPr>
              <a:lnSpc>
                <a:spcPct val="90000"/>
              </a:lnSpc>
              <a:buClr>
                <a:schemeClr val="accent1"/>
              </a:buClr>
              <a:buSzPts val="2100"/>
            </a:pPr>
            <a:endParaRPr lang="en-US" sz="1500">
              <a:solidFill>
                <a:schemeClr val="accent1"/>
              </a:solidFill>
            </a:endParaRPr>
          </a:p>
        </p:txBody>
      </p:sp>
      <p:pic>
        <p:nvPicPr>
          <p:cNvPr id="5" name="Picture 4" descr="Chart&#10;&#10;Description automatically generated">
            <a:extLst>
              <a:ext uri="{FF2B5EF4-FFF2-40B4-BE49-F238E27FC236}">
                <a16:creationId xmlns:a16="http://schemas.microsoft.com/office/drawing/2014/main" id="{6335CAE7-BB52-0700-C96D-F54975F2571A}"/>
              </a:ext>
            </a:extLst>
          </p:cNvPr>
          <p:cNvPicPr>
            <a:picLocks noChangeAspect="1"/>
          </p:cNvPicPr>
          <p:nvPr/>
        </p:nvPicPr>
        <p:blipFill rotWithShape="1">
          <a:blip r:embed="rId4"/>
          <a:srcRect l="5772" t="5254" r="7978" b="3392"/>
          <a:stretch/>
        </p:blipFill>
        <p:spPr>
          <a:xfrm>
            <a:off x="4459716" y="1273633"/>
            <a:ext cx="4199254" cy="2359318"/>
          </a:xfrm>
          <a:prstGeom prst="rect">
            <a:avLst/>
          </a:prstGeom>
        </p:spPr>
      </p:pic>
      <p:sp>
        <p:nvSpPr>
          <p:cNvPr id="6" name="TextBox 5">
            <a:extLst>
              <a:ext uri="{FF2B5EF4-FFF2-40B4-BE49-F238E27FC236}">
                <a16:creationId xmlns:a16="http://schemas.microsoft.com/office/drawing/2014/main" id="{98960112-9D3C-7DF1-304A-680027018458}"/>
              </a:ext>
            </a:extLst>
          </p:cNvPr>
          <p:cNvSpPr txBox="1"/>
          <p:nvPr/>
        </p:nvSpPr>
        <p:spPr>
          <a:xfrm>
            <a:off x="5172655" y="3842592"/>
            <a:ext cx="2773375" cy="757130"/>
          </a:xfrm>
          <a:prstGeom prst="rect">
            <a:avLst/>
          </a:prstGeom>
          <a:noFill/>
        </p:spPr>
        <p:txBody>
          <a:bodyPr wrap="square" lIns="91440" tIns="45720" rIns="91440" bIns="45720" anchor="t">
            <a:spAutoFit/>
          </a:bodyPr>
          <a:lstStyle/>
          <a:p>
            <a:pPr>
              <a:lnSpc>
                <a:spcPct val="90000"/>
              </a:lnSpc>
              <a:buClr>
                <a:schemeClr val="accent1"/>
              </a:buClr>
              <a:buSzPts val="2100"/>
            </a:pPr>
            <a:r>
              <a:rPr lang="en-US" sz="1200">
                <a:solidFill>
                  <a:schemeClr val="accent1"/>
                </a:solidFill>
              </a:rPr>
              <a:t>Country-sector average (EU):</a:t>
            </a:r>
          </a:p>
          <a:p>
            <a:pPr marL="285750" indent="-285750">
              <a:lnSpc>
                <a:spcPct val="90000"/>
              </a:lnSpc>
              <a:buClr>
                <a:schemeClr val="accent1"/>
              </a:buClr>
              <a:buSzPts val="2100"/>
              <a:buChar char="•"/>
            </a:pPr>
            <a:r>
              <a:rPr lang="en-US" sz="1200">
                <a:solidFill>
                  <a:schemeClr val="accent1"/>
                </a:solidFill>
              </a:rPr>
              <a:t>20% quantile is around 17</a:t>
            </a:r>
          </a:p>
          <a:p>
            <a:pPr marL="285750" indent="-285750">
              <a:lnSpc>
                <a:spcPct val="90000"/>
              </a:lnSpc>
              <a:buClr>
                <a:schemeClr val="accent1"/>
              </a:buClr>
              <a:buSzPts val="2100"/>
              <a:buChar char="•"/>
            </a:pPr>
            <a:r>
              <a:rPr lang="en-US" sz="1200">
                <a:solidFill>
                  <a:schemeClr val="accent1"/>
                </a:solidFill>
              </a:rPr>
              <a:t>50% quantile is around 25</a:t>
            </a:r>
          </a:p>
          <a:p>
            <a:pPr marL="285750" indent="-285750">
              <a:lnSpc>
                <a:spcPct val="90000"/>
              </a:lnSpc>
              <a:buClr>
                <a:schemeClr val="accent1"/>
              </a:buClr>
              <a:buSzPts val="2100"/>
              <a:buChar char="•"/>
            </a:pPr>
            <a:r>
              <a:rPr lang="en-US" sz="1200">
                <a:solidFill>
                  <a:schemeClr val="accent1"/>
                </a:solidFill>
              </a:rPr>
              <a:t>80% quantile is around 36</a:t>
            </a:r>
          </a:p>
        </p:txBody>
      </p:sp>
    </p:spTree>
    <p:extLst>
      <p:ext uri="{BB962C8B-B14F-4D97-AF65-F5344CB8AC3E}">
        <p14:creationId xmlns:p14="http://schemas.microsoft.com/office/powerpoint/2010/main" val="28653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US" sz="3500"/>
              <a:t>Data Modeling</a:t>
            </a:r>
            <a:endParaRPr lang="en-US"/>
          </a:p>
        </p:txBody>
      </p:sp>
      <p:sp>
        <p:nvSpPr>
          <p:cNvPr id="3" name="Text Placeholder 2">
            <a:extLst>
              <a:ext uri="{FF2B5EF4-FFF2-40B4-BE49-F238E27FC236}">
                <a16:creationId xmlns:a16="http://schemas.microsoft.com/office/drawing/2014/main" id="{6AE754FC-7F3C-DA54-B965-DC638624572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7B3D683-3368-B3BA-8954-6FED6B4C06F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849462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527797"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GB"/>
              <a:t>Agenda</a:t>
            </a:r>
            <a:endParaRPr/>
          </a:p>
        </p:txBody>
      </p:sp>
      <p:sp>
        <p:nvSpPr>
          <p:cNvPr id="118" name="Google Shape;118;p20"/>
          <p:cNvSpPr txBox="1">
            <a:spLocks noGrp="1"/>
          </p:cNvSpPr>
          <p:nvPr>
            <p:ph type="body" idx="1"/>
          </p:nvPr>
        </p:nvSpPr>
        <p:spPr>
          <a:xfrm>
            <a:off x="485148" y="1268366"/>
            <a:ext cx="7236300" cy="3263400"/>
          </a:xfrm>
          <a:prstGeom prst="rect">
            <a:avLst/>
          </a:prstGeom>
        </p:spPr>
        <p:txBody>
          <a:bodyPr spcFirstLastPara="1" wrap="square" lIns="68575" tIns="68575" rIns="68575" bIns="68575" anchor="t" anchorCtr="0">
            <a:noAutofit/>
          </a:bodyPr>
          <a:lstStyle/>
          <a:p>
            <a:pPr marL="457200" lvl="0" indent="-361950" algn="l" rtl="0">
              <a:lnSpc>
                <a:spcPct val="100000"/>
              </a:lnSpc>
              <a:spcBef>
                <a:spcPts val="800"/>
              </a:spcBef>
              <a:spcAft>
                <a:spcPts val="0"/>
              </a:spcAft>
              <a:buSzPts val="2100"/>
              <a:buAutoNum type="arabicPeriod"/>
            </a:pPr>
            <a:r>
              <a:rPr lang="en-GB"/>
              <a:t>Problem Statement</a:t>
            </a:r>
            <a:endParaRPr lang="en-US"/>
          </a:p>
          <a:p>
            <a:pPr marL="457200" lvl="0" indent="-361950" algn="l" rtl="0">
              <a:lnSpc>
                <a:spcPct val="100000"/>
              </a:lnSpc>
              <a:spcBef>
                <a:spcPts val="0"/>
              </a:spcBef>
              <a:spcAft>
                <a:spcPts val="0"/>
              </a:spcAft>
              <a:buSzPts val="2100"/>
              <a:buAutoNum type="arabicPeriod"/>
            </a:pPr>
            <a:r>
              <a:rPr lang="en-GB"/>
              <a:t>Executive Summary</a:t>
            </a:r>
            <a:endParaRPr/>
          </a:p>
          <a:p>
            <a:pPr>
              <a:lnSpc>
                <a:spcPct val="100000"/>
              </a:lnSpc>
              <a:spcBef>
                <a:spcPts val="0"/>
              </a:spcBef>
              <a:buAutoNum type="arabicPeriod"/>
            </a:pPr>
            <a:r>
              <a:rPr lang="en-GB"/>
              <a:t>Conceptual Framework</a:t>
            </a:r>
          </a:p>
          <a:p>
            <a:pPr marL="457200" lvl="0" indent="-361950" algn="l" rtl="0">
              <a:lnSpc>
                <a:spcPct val="100000"/>
              </a:lnSpc>
              <a:spcBef>
                <a:spcPts val="0"/>
              </a:spcBef>
              <a:spcAft>
                <a:spcPts val="0"/>
              </a:spcAft>
              <a:buSzPts val="2100"/>
              <a:buAutoNum type="arabicPeriod"/>
            </a:pPr>
            <a:r>
              <a:rPr lang="en-GB"/>
              <a:t>Data Source</a:t>
            </a:r>
            <a:endParaRPr/>
          </a:p>
          <a:p>
            <a:pPr marL="457200" lvl="0" indent="-361950" algn="l" rtl="0">
              <a:lnSpc>
                <a:spcPct val="100000"/>
              </a:lnSpc>
              <a:spcBef>
                <a:spcPts val="0"/>
              </a:spcBef>
              <a:spcAft>
                <a:spcPts val="0"/>
              </a:spcAft>
              <a:buSzPts val="2100"/>
              <a:buAutoNum type="arabicPeriod"/>
            </a:pPr>
            <a:r>
              <a:rPr lang="en-GB"/>
              <a:t>Exploratory Data Analysis</a:t>
            </a:r>
            <a:endParaRPr/>
          </a:p>
          <a:p>
            <a:pPr marL="457200" lvl="0" indent="-361950" algn="l" rtl="0">
              <a:lnSpc>
                <a:spcPct val="100000"/>
              </a:lnSpc>
              <a:spcBef>
                <a:spcPts val="0"/>
              </a:spcBef>
              <a:spcAft>
                <a:spcPts val="0"/>
              </a:spcAft>
              <a:buSzPts val="2100"/>
              <a:buAutoNum type="arabicPeriod"/>
            </a:pPr>
            <a:r>
              <a:rPr lang="en-GB"/>
              <a:t>Data Modelling</a:t>
            </a:r>
            <a:endParaRPr/>
          </a:p>
          <a:p>
            <a:pPr>
              <a:lnSpc>
                <a:spcPct val="100000"/>
              </a:lnSpc>
              <a:spcBef>
                <a:spcPts val="0"/>
              </a:spcBef>
              <a:buAutoNum type="arabicPeriod"/>
            </a:pPr>
            <a:r>
              <a:rPr lang="en-GB"/>
              <a:t>Output Comparisons</a:t>
            </a:r>
          </a:p>
          <a:p>
            <a:pPr>
              <a:lnSpc>
                <a:spcPct val="100000"/>
              </a:lnSpc>
              <a:spcBef>
                <a:spcPts val="0"/>
              </a:spcBef>
              <a:buAutoNum type="arabicPeriod"/>
            </a:pPr>
            <a:r>
              <a:rPr lang="en-GB"/>
              <a:t>Next Steps and Applications</a:t>
            </a:r>
          </a:p>
          <a:p>
            <a:pPr>
              <a:lnSpc>
                <a:spcPct val="100000"/>
              </a:lnSpc>
              <a:spcBef>
                <a:spcPts val="0"/>
              </a:spcBef>
              <a:buAutoNum type="arabicPeriod"/>
            </a:pPr>
            <a:r>
              <a:rPr lang="en-GB"/>
              <a:t>Appendix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0871-3EC8-B92F-CA22-0A2A101049B7}"/>
              </a:ext>
            </a:extLst>
          </p:cNvPr>
          <p:cNvSpPr>
            <a:spLocks noGrp="1"/>
          </p:cNvSpPr>
          <p:nvPr>
            <p:ph type="title"/>
          </p:nvPr>
        </p:nvSpPr>
        <p:spPr/>
        <p:txBody>
          <a:bodyPr/>
          <a:lstStyle/>
          <a:p>
            <a:r>
              <a:rPr lang="en-US"/>
              <a:t>EGMB Factor</a:t>
            </a:r>
          </a:p>
        </p:txBody>
      </p:sp>
      <p:sp>
        <p:nvSpPr>
          <p:cNvPr id="6" name="Rectangle: Rounded Corners 5">
            <a:extLst>
              <a:ext uri="{FF2B5EF4-FFF2-40B4-BE49-F238E27FC236}">
                <a16:creationId xmlns:a16="http://schemas.microsoft.com/office/drawing/2014/main" id="{0962F45F-909C-D66A-2401-A136E3E025E1}"/>
              </a:ext>
            </a:extLst>
          </p:cNvPr>
          <p:cNvSpPr/>
          <p:nvPr/>
        </p:nvSpPr>
        <p:spPr>
          <a:xfrm>
            <a:off x="835975" y="1601451"/>
            <a:ext cx="2957615" cy="2582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7" name="Rectangle: Rounded Corners 6">
            <a:extLst>
              <a:ext uri="{FF2B5EF4-FFF2-40B4-BE49-F238E27FC236}">
                <a16:creationId xmlns:a16="http://schemas.microsoft.com/office/drawing/2014/main" id="{2C435B33-68DA-B127-9E16-D8A5305D9BE9}"/>
              </a:ext>
            </a:extLst>
          </p:cNvPr>
          <p:cNvSpPr/>
          <p:nvPr/>
        </p:nvSpPr>
        <p:spPr>
          <a:xfrm>
            <a:off x="4665442" y="1601451"/>
            <a:ext cx="2924243" cy="257800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8" name="TextBox 7">
            <a:extLst>
              <a:ext uri="{FF2B5EF4-FFF2-40B4-BE49-F238E27FC236}">
                <a16:creationId xmlns:a16="http://schemas.microsoft.com/office/drawing/2014/main" id="{D7CFB03F-C51B-3E36-9538-C5461C89920B}"/>
              </a:ext>
            </a:extLst>
          </p:cNvPr>
          <p:cNvSpPr txBox="1"/>
          <p:nvPr/>
        </p:nvSpPr>
        <p:spPr>
          <a:xfrm>
            <a:off x="943601" y="1913482"/>
            <a:ext cx="2743200"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Approach</a:t>
            </a:r>
            <a:endParaRPr lang="en-US"/>
          </a:p>
          <a:p>
            <a:endParaRPr lang="en-US"/>
          </a:p>
          <a:p>
            <a:r>
              <a:rPr lang="en-US"/>
              <a:t>- Using </a:t>
            </a:r>
            <a:r>
              <a:rPr lang="en-US" b="1">
                <a:solidFill>
                  <a:srgbClr val="FF9C2B"/>
                </a:solidFill>
              </a:rPr>
              <a:t>.5 quantile</a:t>
            </a:r>
            <a:r>
              <a:rPr lang="en-US"/>
              <a:t> of ESG score to distinguish the good ESG (GESG) company and poor/bad ESG (BESG) company (quantile based on the EDA result)</a:t>
            </a:r>
          </a:p>
        </p:txBody>
      </p:sp>
      <p:sp>
        <p:nvSpPr>
          <p:cNvPr id="9" name="TextBox 8">
            <a:extLst>
              <a:ext uri="{FF2B5EF4-FFF2-40B4-BE49-F238E27FC236}">
                <a16:creationId xmlns:a16="http://schemas.microsoft.com/office/drawing/2014/main" id="{8C16240E-A40A-DC4E-26A0-BC7F97D66869}"/>
              </a:ext>
            </a:extLst>
          </p:cNvPr>
          <p:cNvSpPr txBox="1"/>
          <p:nvPr/>
        </p:nvSpPr>
        <p:spPr>
          <a:xfrm>
            <a:off x="4756382" y="1996913"/>
            <a:ext cx="2743200" cy="14250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800"/>
              </a:spcBef>
            </a:pPr>
            <a:r>
              <a:rPr lang="en-US" sz="1800"/>
              <a:t>Formula</a:t>
            </a:r>
            <a:endParaRPr lang="en-US"/>
          </a:p>
          <a:p>
            <a:pPr marL="95250">
              <a:lnSpc>
                <a:spcPct val="90000"/>
              </a:lnSpc>
              <a:spcBef>
                <a:spcPts val="800"/>
              </a:spcBef>
            </a:pPr>
            <a:endParaRPr lang="en-US"/>
          </a:p>
          <a:p>
            <a:pPr marL="95250">
              <a:lnSpc>
                <a:spcPct val="90000"/>
              </a:lnSpc>
              <a:spcBef>
                <a:spcPts val="800"/>
              </a:spcBef>
            </a:pPr>
            <a:r>
              <a:rPr lang="en-US"/>
              <a:t>Monthly EGMB (ESG Good minus Bad) factor = </a:t>
            </a:r>
          </a:p>
          <a:p>
            <a:pPr marL="95250">
              <a:lnSpc>
                <a:spcPct val="90000"/>
              </a:lnSpc>
              <a:spcBef>
                <a:spcPts val="800"/>
              </a:spcBef>
            </a:pPr>
            <a:r>
              <a:rPr lang="en-US"/>
              <a:t>GESG returns - BESG returns</a:t>
            </a:r>
          </a:p>
        </p:txBody>
      </p:sp>
    </p:spTree>
    <p:extLst>
      <p:ext uri="{BB962C8B-B14F-4D97-AF65-F5344CB8AC3E}">
        <p14:creationId xmlns:p14="http://schemas.microsoft.com/office/powerpoint/2010/main" val="80528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EC13-B897-A39D-FF38-78E7719E44B3}"/>
              </a:ext>
            </a:extLst>
          </p:cNvPr>
          <p:cNvSpPr>
            <a:spLocks noGrp="1"/>
          </p:cNvSpPr>
          <p:nvPr>
            <p:ph type="title"/>
          </p:nvPr>
        </p:nvSpPr>
        <p:spPr/>
        <p:txBody>
          <a:bodyPr/>
          <a:lstStyle/>
          <a:p>
            <a:r>
              <a:rPr lang="en-US"/>
              <a:t>Portfolio Selection</a:t>
            </a:r>
            <a:endParaRPr lang="en-GB"/>
          </a:p>
          <a:p>
            <a:endParaRPr lang="en-GB"/>
          </a:p>
        </p:txBody>
      </p:sp>
      <p:sp>
        <p:nvSpPr>
          <p:cNvPr id="6" name="Text Placeholder 2">
            <a:extLst>
              <a:ext uri="{FF2B5EF4-FFF2-40B4-BE49-F238E27FC236}">
                <a16:creationId xmlns:a16="http://schemas.microsoft.com/office/drawing/2014/main" id="{A4AE7EFE-1488-603B-C8E6-2A84DFB1C447}"/>
              </a:ext>
            </a:extLst>
          </p:cNvPr>
          <p:cNvSpPr>
            <a:spLocks noGrp="1"/>
          </p:cNvSpPr>
          <p:nvPr>
            <p:ph type="body" idx="1"/>
          </p:nvPr>
        </p:nvSpPr>
        <p:spPr>
          <a:xfrm>
            <a:off x="527797" y="1268366"/>
            <a:ext cx="7236300" cy="752138"/>
          </a:xfrm>
        </p:spPr>
        <p:txBody>
          <a:bodyPr/>
          <a:lstStyle/>
          <a:p>
            <a:r>
              <a:rPr lang="en-US"/>
              <a:t>Select the portfolios based on company size and operating profit for the US and EU market</a:t>
            </a:r>
          </a:p>
        </p:txBody>
      </p:sp>
      <p:cxnSp>
        <p:nvCxnSpPr>
          <p:cNvPr id="8" name="Straight Arrow Connector 7">
            <a:extLst>
              <a:ext uri="{FF2B5EF4-FFF2-40B4-BE49-F238E27FC236}">
                <a16:creationId xmlns:a16="http://schemas.microsoft.com/office/drawing/2014/main" id="{DE87BF5E-146B-3E30-A027-969679E0632C}"/>
              </a:ext>
            </a:extLst>
          </p:cNvPr>
          <p:cNvCxnSpPr/>
          <p:nvPr/>
        </p:nvCxnSpPr>
        <p:spPr>
          <a:xfrm flipV="1">
            <a:off x="4124187" y="2312490"/>
            <a:ext cx="833" cy="2510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7845336-D4E4-E769-B7F4-DDB4499DFF52}"/>
              </a:ext>
            </a:extLst>
          </p:cNvPr>
          <p:cNvCxnSpPr>
            <a:cxnSpLocks/>
          </p:cNvCxnSpPr>
          <p:nvPr/>
        </p:nvCxnSpPr>
        <p:spPr>
          <a:xfrm>
            <a:off x="1571290" y="3601492"/>
            <a:ext cx="5473882" cy="1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DB914A-B98B-D5C8-C102-82FFE583107C}"/>
              </a:ext>
            </a:extLst>
          </p:cNvPr>
          <p:cNvSpPr txBox="1"/>
          <p:nvPr/>
        </p:nvSpPr>
        <p:spPr>
          <a:xfrm>
            <a:off x="7042382" y="3461121"/>
            <a:ext cx="15087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154A4"/>
                </a:solidFill>
              </a:rPr>
              <a:t>Op. Profit</a:t>
            </a:r>
            <a:r>
              <a:rPr lang="en-GB"/>
              <a:t>​ </a:t>
            </a:r>
            <a:r>
              <a:rPr lang="en-GB">
                <a:solidFill>
                  <a:schemeClr val="accent1"/>
                </a:solidFill>
              </a:rPr>
              <a:t>axis</a:t>
            </a:r>
          </a:p>
        </p:txBody>
      </p:sp>
      <p:sp>
        <p:nvSpPr>
          <p:cNvPr id="11" name="TextBox 10">
            <a:extLst>
              <a:ext uri="{FF2B5EF4-FFF2-40B4-BE49-F238E27FC236}">
                <a16:creationId xmlns:a16="http://schemas.microsoft.com/office/drawing/2014/main" id="{8B378060-119B-199D-C0DE-D4252286E9FD}"/>
              </a:ext>
            </a:extLst>
          </p:cNvPr>
          <p:cNvSpPr txBox="1"/>
          <p:nvPr/>
        </p:nvSpPr>
        <p:spPr>
          <a:xfrm>
            <a:off x="3650720" y="2021364"/>
            <a:ext cx="9492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3154A4"/>
                </a:solidFill>
              </a:rPr>
              <a:t>Size axis</a:t>
            </a:r>
            <a:endParaRPr lang="en-US" err="1"/>
          </a:p>
        </p:txBody>
      </p:sp>
      <p:sp>
        <p:nvSpPr>
          <p:cNvPr id="14" name="Oval 13">
            <a:extLst>
              <a:ext uri="{FF2B5EF4-FFF2-40B4-BE49-F238E27FC236}">
                <a16:creationId xmlns:a16="http://schemas.microsoft.com/office/drawing/2014/main" id="{D2220FF3-C356-7387-31A5-9425CACE34E9}"/>
              </a:ext>
            </a:extLst>
          </p:cNvPr>
          <p:cNvSpPr/>
          <p:nvPr/>
        </p:nvSpPr>
        <p:spPr>
          <a:xfrm>
            <a:off x="2158350" y="3958367"/>
            <a:ext cx="867679" cy="821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a:cs typeface="Arial"/>
              </a:rPr>
              <a:t>Small weak</a:t>
            </a:r>
            <a:endParaRPr lang="en-GB" sz="1000" b="1"/>
          </a:p>
        </p:txBody>
      </p:sp>
      <p:sp>
        <p:nvSpPr>
          <p:cNvPr id="15" name="Oval 14">
            <a:extLst>
              <a:ext uri="{FF2B5EF4-FFF2-40B4-BE49-F238E27FC236}">
                <a16:creationId xmlns:a16="http://schemas.microsoft.com/office/drawing/2014/main" id="{5301D7C3-1C7F-F0F8-E058-94B1B9B8DB36}"/>
              </a:ext>
            </a:extLst>
          </p:cNvPr>
          <p:cNvSpPr/>
          <p:nvPr/>
        </p:nvSpPr>
        <p:spPr>
          <a:xfrm>
            <a:off x="2158350" y="2515016"/>
            <a:ext cx="867679" cy="82179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b="1">
                <a:solidFill>
                  <a:srgbClr val="000000"/>
                </a:solidFill>
                <a:cs typeface="Arial"/>
              </a:rPr>
              <a:t>Big weak</a:t>
            </a:r>
            <a:endParaRPr lang="en-GB" sz="1000" b="1">
              <a:solidFill>
                <a:srgbClr val="000000"/>
              </a:solidFill>
            </a:endParaRPr>
          </a:p>
        </p:txBody>
      </p:sp>
      <p:sp>
        <p:nvSpPr>
          <p:cNvPr id="16" name="Oval 15">
            <a:extLst>
              <a:ext uri="{FF2B5EF4-FFF2-40B4-BE49-F238E27FC236}">
                <a16:creationId xmlns:a16="http://schemas.microsoft.com/office/drawing/2014/main" id="{6F1160EB-21E8-0F2E-3D8F-879ED759CDED}"/>
              </a:ext>
            </a:extLst>
          </p:cNvPr>
          <p:cNvSpPr/>
          <p:nvPr/>
        </p:nvSpPr>
        <p:spPr>
          <a:xfrm>
            <a:off x="5232233" y="4000082"/>
            <a:ext cx="876022" cy="821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b="1">
                <a:cs typeface="Arial"/>
              </a:rPr>
              <a:t>Small robust</a:t>
            </a:r>
            <a:endParaRPr lang="en-GB" sz="1000" b="1"/>
          </a:p>
        </p:txBody>
      </p:sp>
      <p:sp>
        <p:nvSpPr>
          <p:cNvPr id="17" name="Oval 16">
            <a:extLst>
              <a:ext uri="{FF2B5EF4-FFF2-40B4-BE49-F238E27FC236}">
                <a16:creationId xmlns:a16="http://schemas.microsoft.com/office/drawing/2014/main" id="{9DE2BF7D-CDB3-A364-B0DF-B9C6FD76033A}"/>
              </a:ext>
            </a:extLst>
          </p:cNvPr>
          <p:cNvSpPr/>
          <p:nvPr/>
        </p:nvSpPr>
        <p:spPr>
          <a:xfrm>
            <a:off x="3674433" y="3958367"/>
            <a:ext cx="867678" cy="821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b="1">
                <a:cs typeface="Arial"/>
              </a:rPr>
              <a:t>Small neutral</a:t>
            </a:r>
            <a:endParaRPr lang="en-GB" sz="1000" b="1"/>
          </a:p>
        </p:txBody>
      </p:sp>
      <p:sp>
        <p:nvSpPr>
          <p:cNvPr id="18" name="Oval 17">
            <a:extLst>
              <a:ext uri="{FF2B5EF4-FFF2-40B4-BE49-F238E27FC236}">
                <a16:creationId xmlns:a16="http://schemas.microsoft.com/office/drawing/2014/main" id="{3AA5E89F-39C9-C62A-D1FC-F70AD2E81A28}"/>
              </a:ext>
            </a:extLst>
          </p:cNvPr>
          <p:cNvSpPr/>
          <p:nvPr/>
        </p:nvSpPr>
        <p:spPr>
          <a:xfrm>
            <a:off x="3670260" y="2515016"/>
            <a:ext cx="880194" cy="82179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b="1">
                <a:solidFill>
                  <a:srgbClr val="000000"/>
                </a:solidFill>
                <a:cs typeface="Arial"/>
              </a:rPr>
              <a:t>Big neutral</a:t>
            </a:r>
          </a:p>
        </p:txBody>
      </p:sp>
      <p:sp>
        <p:nvSpPr>
          <p:cNvPr id="19" name="Oval 18">
            <a:extLst>
              <a:ext uri="{FF2B5EF4-FFF2-40B4-BE49-F238E27FC236}">
                <a16:creationId xmlns:a16="http://schemas.microsoft.com/office/drawing/2014/main" id="{9E4C4D95-F5A0-F9F6-577B-FF99F9AC227C}"/>
              </a:ext>
            </a:extLst>
          </p:cNvPr>
          <p:cNvSpPr/>
          <p:nvPr/>
        </p:nvSpPr>
        <p:spPr>
          <a:xfrm>
            <a:off x="5232233" y="2515016"/>
            <a:ext cx="880193" cy="82179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00" b="1">
                <a:solidFill>
                  <a:srgbClr val="000000"/>
                </a:solidFill>
                <a:cs typeface="Arial"/>
              </a:rPr>
              <a:t>Big robust</a:t>
            </a:r>
          </a:p>
        </p:txBody>
      </p:sp>
    </p:spTree>
    <p:extLst>
      <p:ext uri="{BB962C8B-B14F-4D97-AF65-F5344CB8AC3E}">
        <p14:creationId xmlns:p14="http://schemas.microsoft.com/office/powerpoint/2010/main" val="976501558"/>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A7DFB74-DEE6-F33D-C51C-5DD4BA7CAAE5}"/>
              </a:ext>
            </a:extLst>
          </p:cNvPr>
          <p:cNvSpPr/>
          <p:nvPr/>
        </p:nvSpPr>
        <p:spPr>
          <a:xfrm>
            <a:off x="531453" y="1346987"/>
            <a:ext cx="6828798" cy="96362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8EC13-B897-A39D-FF38-78E7719E44B3}"/>
              </a:ext>
            </a:extLst>
          </p:cNvPr>
          <p:cNvSpPr>
            <a:spLocks noGrp="1"/>
          </p:cNvSpPr>
          <p:nvPr>
            <p:ph type="title"/>
          </p:nvPr>
        </p:nvSpPr>
        <p:spPr/>
        <p:txBody>
          <a:bodyPr/>
          <a:lstStyle/>
          <a:p>
            <a:r>
              <a:rPr lang="en-US" dirty="0"/>
              <a:t>OLS(Ordinary Least Squares) Regression</a:t>
            </a:r>
            <a:endParaRPr lang="en-GB" dirty="0"/>
          </a:p>
          <a:p>
            <a:endParaRPr lang="en-GB"/>
          </a:p>
        </p:txBody>
      </p:sp>
      <p:sp>
        <p:nvSpPr>
          <p:cNvPr id="6" name="Text Placeholder 2">
            <a:extLst>
              <a:ext uri="{FF2B5EF4-FFF2-40B4-BE49-F238E27FC236}">
                <a16:creationId xmlns:a16="http://schemas.microsoft.com/office/drawing/2014/main" id="{A4AE7EFE-1488-603B-C8E6-2A84DFB1C447}"/>
              </a:ext>
            </a:extLst>
          </p:cNvPr>
          <p:cNvSpPr>
            <a:spLocks noGrp="1"/>
          </p:cNvSpPr>
          <p:nvPr>
            <p:ph type="body" idx="1"/>
          </p:nvPr>
        </p:nvSpPr>
        <p:spPr>
          <a:xfrm>
            <a:off x="527797" y="1393512"/>
            <a:ext cx="6835833" cy="752138"/>
          </a:xfrm>
        </p:spPr>
        <p:txBody>
          <a:bodyPr/>
          <a:lstStyle/>
          <a:p>
            <a:pPr marL="95250" indent="0" algn="ctr">
              <a:buNone/>
            </a:pPr>
            <a:r>
              <a:rPr lang="en-US" dirty="0"/>
              <a:t>Formula:</a:t>
            </a:r>
            <a:endParaRPr lang="en-US"/>
          </a:p>
          <a:p>
            <a:pPr marL="95250" indent="0">
              <a:buNone/>
            </a:pPr>
            <a:r>
              <a:rPr lang="en-US" dirty="0"/>
              <a:t>Portfolio excess return ~ Market + HML + SMB+ EGMB</a:t>
            </a:r>
          </a:p>
        </p:txBody>
      </p:sp>
      <p:sp>
        <p:nvSpPr>
          <p:cNvPr id="4" name="TextBox 3">
            <a:extLst>
              <a:ext uri="{FF2B5EF4-FFF2-40B4-BE49-F238E27FC236}">
                <a16:creationId xmlns:a16="http://schemas.microsoft.com/office/drawing/2014/main" id="{BB5AD5FF-FB43-DF55-5EFF-075AFCEC6C61}"/>
              </a:ext>
            </a:extLst>
          </p:cNvPr>
          <p:cNvSpPr txBox="1"/>
          <p:nvPr/>
        </p:nvSpPr>
        <p:spPr>
          <a:xfrm>
            <a:off x="530619" y="3077339"/>
            <a:ext cx="58217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accent1"/>
                </a:solidFill>
              </a:rPr>
              <a:t>Values of interest:</a:t>
            </a:r>
          </a:p>
          <a:p>
            <a:pPr marL="285750" indent="-285750">
              <a:buChar char="•"/>
            </a:pPr>
            <a:r>
              <a:rPr lang="en-US" sz="1800" dirty="0">
                <a:solidFill>
                  <a:schemeClr val="accent1"/>
                </a:solidFill>
              </a:rPr>
              <a:t>Our focus - t-stats and p-value of EGMB</a:t>
            </a:r>
          </a:p>
          <a:p>
            <a:pPr marL="285750" indent="-285750">
              <a:buChar char="•"/>
            </a:pPr>
            <a:r>
              <a:rPr lang="en-US" sz="1800" dirty="0">
                <a:solidFill>
                  <a:schemeClr val="accent1"/>
                </a:solidFill>
              </a:rPr>
              <a:t>Future focus - Beta coefficient of EGMB</a:t>
            </a:r>
          </a:p>
        </p:txBody>
      </p:sp>
    </p:spTree>
    <p:extLst>
      <p:ext uri="{BB962C8B-B14F-4D97-AF65-F5344CB8AC3E}">
        <p14:creationId xmlns:p14="http://schemas.microsoft.com/office/powerpoint/2010/main" val="3918043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US" sz="3500"/>
              <a:t>Output Comparisons</a:t>
            </a:r>
            <a:endParaRPr lang="en-US"/>
          </a:p>
        </p:txBody>
      </p:sp>
      <p:sp>
        <p:nvSpPr>
          <p:cNvPr id="3" name="Text Placeholder 2">
            <a:extLst>
              <a:ext uri="{FF2B5EF4-FFF2-40B4-BE49-F238E27FC236}">
                <a16:creationId xmlns:a16="http://schemas.microsoft.com/office/drawing/2014/main" id="{6AE754FC-7F3C-DA54-B965-DC638624572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7B3D683-3368-B3BA-8954-6FED6B4C06F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674252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88E02CD-DAC7-3877-781B-4B7F65AC9B56}"/>
              </a:ext>
            </a:extLst>
          </p:cNvPr>
          <p:cNvSpPr/>
          <p:nvPr/>
        </p:nvSpPr>
        <p:spPr>
          <a:xfrm>
            <a:off x="5341230" y="1601450"/>
            <a:ext cx="3216251" cy="100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15DF81-B571-23EC-9EAD-1266AEB5D4C9}"/>
              </a:ext>
            </a:extLst>
          </p:cNvPr>
          <p:cNvSpPr>
            <a:spLocks noGrp="1"/>
          </p:cNvSpPr>
          <p:nvPr>
            <p:ph type="title"/>
          </p:nvPr>
        </p:nvSpPr>
        <p:spPr>
          <a:xfrm>
            <a:off x="527797" y="273844"/>
            <a:ext cx="8534968" cy="1002729"/>
          </a:xfrm>
        </p:spPr>
        <p:txBody>
          <a:bodyPr/>
          <a:lstStyle/>
          <a:p>
            <a:r>
              <a:rPr lang="en-US"/>
              <a:t>ESG Factor Significance in EU and in US </a:t>
            </a:r>
          </a:p>
        </p:txBody>
      </p:sp>
      <p:sp>
        <p:nvSpPr>
          <p:cNvPr id="8" name="TextBox 7">
            <a:extLst>
              <a:ext uri="{FF2B5EF4-FFF2-40B4-BE49-F238E27FC236}">
                <a16:creationId xmlns:a16="http://schemas.microsoft.com/office/drawing/2014/main" id="{2A1E0798-2B8F-A838-8F88-58EB97CCCA91}"/>
              </a:ext>
            </a:extLst>
          </p:cNvPr>
          <p:cNvSpPr txBox="1"/>
          <p:nvPr/>
        </p:nvSpPr>
        <p:spPr>
          <a:xfrm>
            <a:off x="596540" y="4474987"/>
            <a:ext cx="4336725" cy="523220"/>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GB" dirty="0"/>
              <a:t>Aggregate                    </a:t>
            </a:r>
            <a:r>
              <a:rPr lang="en-GB" b="1" dirty="0"/>
              <a:t> </a:t>
            </a:r>
            <a:r>
              <a:rPr lang="en-GB"/>
              <a:t>                     </a:t>
            </a:r>
            <a:endParaRPr lang="en-US" b="1"/>
          </a:p>
          <a:p>
            <a:r>
              <a:rPr lang="en-GB" dirty="0"/>
              <a:t>abs(t-value) </a:t>
            </a:r>
            <a:endParaRPr lang="en-US" dirty="0"/>
          </a:p>
        </p:txBody>
      </p:sp>
      <p:graphicFrame>
        <p:nvGraphicFramePr>
          <p:cNvPr id="12" name="Table 11">
            <a:extLst>
              <a:ext uri="{FF2B5EF4-FFF2-40B4-BE49-F238E27FC236}">
                <a16:creationId xmlns:a16="http://schemas.microsoft.com/office/drawing/2014/main" id="{AC78494E-8303-FE9D-E226-CB940E5A4146}"/>
              </a:ext>
            </a:extLst>
          </p:cNvPr>
          <p:cNvGraphicFramePr>
            <a:graphicFrameLocks noGrp="1"/>
          </p:cNvGraphicFramePr>
          <p:nvPr>
            <p:extLst>
              <p:ext uri="{D42A27DB-BD31-4B8C-83A1-F6EECF244321}">
                <p14:modId xmlns:p14="http://schemas.microsoft.com/office/powerpoint/2010/main" val="3179374390"/>
              </p:ext>
            </p:extLst>
          </p:nvPr>
        </p:nvGraphicFramePr>
        <p:xfrm>
          <a:off x="648082" y="1191781"/>
          <a:ext cx="4442921" cy="3283988"/>
        </p:xfrm>
        <a:graphic>
          <a:graphicData uri="http://schemas.openxmlformats.org/drawingml/2006/table">
            <a:tbl>
              <a:tblPr firstRow="1" bandRow="1">
                <a:tableStyleId>{5C22544A-7EE6-4342-B048-85BDC9FD1C3A}</a:tableStyleId>
              </a:tblPr>
              <a:tblGrid>
                <a:gridCol w="1326498">
                  <a:extLst>
                    <a:ext uri="{9D8B030D-6E8A-4147-A177-3AD203B41FA5}">
                      <a16:colId xmlns:a16="http://schemas.microsoft.com/office/drawing/2014/main" val="262304790"/>
                    </a:ext>
                  </a:extLst>
                </a:gridCol>
                <a:gridCol w="1409978">
                  <a:extLst>
                    <a:ext uri="{9D8B030D-6E8A-4147-A177-3AD203B41FA5}">
                      <a16:colId xmlns:a16="http://schemas.microsoft.com/office/drawing/2014/main" val="1785936726"/>
                    </a:ext>
                  </a:extLst>
                </a:gridCol>
                <a:gridCol w="1706445">
                  <a:extLst>
                    <a:ext uri="{9D8B030D-6E8A-4147-A177-3AD203B41FA5}">
                      <a16:colId xmlns:a16="http://schemas.microsoft.com/office/drawing/2014/main" val="371253457"/>
                    </a:ext>
                  </a:extLst>
                </a:gridCol>
              </a:tblGrid>
              <a:tr h="553652">
                <a:tc>
                  <a:txBody>
                    <a:bodyPr/>
                    <a:lstStyle/>
                    <a:p>
                      <a:pPr marR="0" algn="ctr" rtl="0">
                        <a:spcBef>
                          <a:spcPts val="0"/>
                        </a:spcBef>
                        <a:spcAft>
                          <a:spcPts val="0"/>
                        </a:spcAft>
                      </a:pPr>
                      <a:endParaRPr lang="en-US" sz="1100">
                        <a:effectLst/>
                      </a:endParaRPr>
                    </a:p>
                  </a:txBody>
                  <a:tcPr marL="0" marR="0" marT="0" marB="0" anchor="ctr"/>
                </a:tc>
                <a:tc>
                  <a:txBody>
                    <a:bodyPr/>
                    <a:lstStyle/>
                    <a:p>
                      <a:pPr marL="0" marR="0" algn="ctr" rtl="0">
                        <a:spcBef>
                          <a:spcPts val="0"/>
                        </a:spcBef>
                        <a:spcAft>
                          <a:spcPts val="0"/>
                        </a:spcAft>
                      </a:pPr>
                      <a:r>
                        <a:rPr lang="el-GR" sz="1800">
                          <a:effectLst/>
                        </a:rPr>
                        <a:t>Β</a:t>
                      </a:r>
                      <a:r>
                        <a:rPr lang="en-US" sz="1800" baseline="-25000">
                          <a:effectLst/>
                        </a:rPr>
                        <a:t>EGMB </a:t>
                      </a:r>
                      <a:r>
                        <a:rPr lang="en-US" sz="1800" baseline="0">
                          <a:effectLst/>
                        </a:rPr>
                        <a:t>in US</a:t>
                      </a:r>
                    </a:p>
                    <a:p>
                      <a:pPr marL="0" marR="0" algn="ctr" rtl="0">
                        <a:spcBef>
                          <a:spcPts val="0"/>
                        </a:spcBef>
                        <a:spcAft>
                          <a:spcPts val="0"/>
                        </a:spcAft>
                      </a:pPr>
                      <a:r>
                        <a:rPr lang="en-US" sz="1800" baseline="0">
                          <a:effectLst/>
                        </a:rPr>
                        <a:t>(t-value)</a:t>
                      </a:r>
                    </a:p>
                  </a:txBody>
                  <a:tcPr marL="0" marR="0" marT="0" marB="0" anchor="ctr"/>
                </a:tc>
                <a:tc>
                  <a:txBody>
                    <a:bodyPr/>
                    <a:lstStyle/>
                    <a:p>
                      <a:pPr marL="0" marR="0" lvl="0" algn="ctr">
                        <a:spcBef>
                          <a:spcPts val="0"/>
                        </a:spcBef>
                        <a:spcAft>
                          <a:spcPts val="0"/>
                        </a:spcAft>
                        <a:buNone/>
                      </a:pPr>
                      <a:r>
                        <a:rPr lang="el-GR" sz="1800" b="1" i="0" u="none" strike="noStrike" baseline="0" noProof="0">
                          <a:effectLst/>
                          <a:latin typeface="Arial"/>
                        </a:rPr>
                        <a:t>Β</a:t>
                      </a:r>
                      <a:r>
                        <a:rPr lang="en-US" sz="1800" b="1" i="0" u="none" strike="noStrike" baseline="-25000" noProof="0">
                          <a:effectLst/>
                          <a:latin typeface="Arial"/>
                        </a:rPr>
                        <a:t>EGMB</a:t>
                      </a:r>
                      <a:r>
                        <a:rPr lang="en-US" sz="1800" b="1" i="0" u="none" strike="noStrike" baseline="0" noProof="0">
                          <a:effectLst/>
                          <a:latin typeface="Arial"/>
                        </a:rPr>
                        <a:t> in EU</a:t>
                      </a:r>
                    </a:p>
                    <a:p>
                      <a:pPr marL="0" marR="0" lvl="0" algn="ctr">
                        <a:spcBef>
                          <a:spcPts val="0"/>
                        </a:spcBef>
                        <a:spcAft>
                          <a:spcPts val="0"/>
                        </a:spcAft>
                        <a:buNone/>
                      </a:pPr>
                      <a:r>
                        <a:rPr lang="en-US" sz="1800" b="1" i="0" u="none" strike="noStrike" baseline="0" noProof="0">
                          <a:effectLst/>
                          <a:latin typeface="Arial"/>
                        </a:rPr>
                        <a:t>(t-value)</a:t>
                      </a:r>
                    </a:p>
                  </a:txBody>
                  <a:tcPr marL="0" marR="0" marT="0" marB="0"/>
                </a:tc>
                <a:extLst>
                  <a:ext uri="{0D108BD9-81ED-4DB2-BD59-A6C34878D82A}">
                    <a16:rowId xmlns:a16="http://schemas.microsoft.com/office/drawing/2014/main" val="1781009944"/>
                  </a:ext>
                </a:extLst>
              </a:tr>
              <a:tr h="455056">
                <a:tc>
                  <a:txBody>
                    <a:bodyPr/>
                    <a:lstStyle/>
                    <a:p>
                      <a:pPr marL="0" marR="0" algn="l" rtl="0">
                        <a:spcBef>
                          <a:spcPts val="0"/>
                        </a:spcBef>
                        <a:spcAft>
                          <a:spcPts val="0"/>
                        </a:spcAft>
                      </a:pPr>
                      <a:r>
                        <a:rPr lang="en-US" sz="1400">
                          <a:effectLst/>
                        </a:rPr>
                        <a:t>Small Weak</a:t>
                      </a:r>
                    </a:p>
                  </a:txBody>
                  <a:tcPr marL="0" marR="0" marT="0" marB="0" anchor="ctr"/>
                </a:tc>
                <a:tc>
                  <a:txBody>
                    <a:bodyPr/>
                    <a:lstStyle/>
                    <a:p>
                      <a:pPr marR="0" algn="ctr" rtl="0">
                        <a:spcBef>
                          <a:spcPts val="0"/>
                        </a:spcBef>
                        <a:spcAft>
                          <a:spcPts val="0"/>
                        </a:spcAft>
                      </a:pPr>
                      <a:r>
                        <a:rPr lang="en-US" sz="1400">
                          <a:solidFill>
                            <a:schemeClr val="tx1">
                              <a:lumMod val="50000"/>
                              <a:lumOff val="50000"/>
                            </a:schemeClr>
                          </a:solidFill>
                          <a:effectLst/>
                        </a:rPr>
                        <a:t>0.01</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(0.50)</a:t>
                      </a:r>
                      <a:endParaRPr lang="en-US" b="1"/>
                    </a:p>
                  </a:txBody>
                  <a:tcPr marL="0" marR="0" marT="0" marB="0" anchor="ctr"/>
                </a:tc>
                <a:tc>
                  <a:txBody>
                    <a:bodyPr/>
                    <a:lstStyle/>
                    <a:p>
                      <a:pPr marR="0" lvl="0" algn="ctr" rtl="0">
                        <a:spcBef>
                          <a:spcPts val="0"/>
                        </a:spcBef>
                        <a:spcAft>
                          <a:spcPts val="0"/>
                        </a:spcAft>
                        <a:buNone/>
                      </a:pPr>
                      <a:r>
                        <a:rPr lang="en-US" sz="1400">
                          <a:solidFill>
                            <a:schemeClr val="tx1">
                              <a:lumMod val="50000"/>
                              <a:lumOff val="50000"/>
                            </a:schemeClr>
                          </a:solidFill>
                          <a:effectLst/>
                        </a:rPr>
                        <a:t>0.02</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(1.78)</a:t>
                      </a:r>
                      <a:endParaRPr lang="en-US" sz="1400" b="1">
                        <a:effectLst/>
                        <a:latin typeface="Arial"/>
                      </a:endParaRPr>
                    </a:p>
                  </a:txBody>
                  <a:tcPr marL="0" marR="0" marT="0" marB="0">
                    <a:solidFill>
                      <a:srgbClr val="92D050"/>
                    </a:solidFill>
                  </a:tcPr>
                </a:tc>
                <a:extLst>
                  <a:ext uri="{0D108BD9-81ED-4DB2-BD59-A6C34878D82A}">
                    <a16:rowId xmlns:a16="http://schemas.microsoft.com/office/drawing/2014/main" val="3541775868"/>
                  </a:ext>
                </a:extLst>
              </a:tr>
              <a:tr h="455056">
                <a:tc>
                  <a:txBody>
                    <a:bodyPr/>
                    <a:lstStyle/>
                    <a:p>
                      <a:pPr marL="0" marR="0" algn="l" rtl="0">
                        <a:spcBef>
                          <a:spcPts val="0"/>
                        </a:spcBef>
                        <a:spcAft>
                          <a:spcPts val="0"/>
                        </a:spcAft>
                      </a:pPr>
                      <a:r>
                        <a:rPr lang="en-US" sz="1400">
                          <a:effectLst/>
                        </a:rPr>
                        <a:t>Small Neutral</a:t>
                      </a:r>
                    </a:p>
                  </a:txBody>
                  <a:tcPr marL="0" marR="0" marT="0" marB="0" anchor="ctr"/>
                </a:tc>
                <a:tc>
                  <a:txBody>
                    <a:bodyPr/>
                    <a:lstStyle/>
                    <a:p>
                      <a:pPr marR="0" algn="ctr" rtl="0">
                        <a:spcBef>
                          <a:spcPts val="0"/>
                        </a:spcBef>
                        <a:spcAft>
                          <a:spcPts val="0"/>
                        </a:spcAft>
                      </a:pPr>
                      <a:r>
                        <a:rPr lang="en-US" sz="1400">
                          <a:solidFill>
                            <a:schemeClr val="tx1">
                              <a:lumMod val="50000"/>
                              <a:lumOff val="50000"/>
                            </a:schemeClr>
                          </a:solidFill>
                          <a:effectLst/>
                        </a:rPr>
                        <a:t>-0.01</a:t>
                      </a:r>
                      <a:r>
                        <a:rPr lang="en-US" sz="1400">
                          <a:effectLst/>
                        </a:rPr>
                        <a:t> </a:t>
                      </a:r>
                    </a:p>
                    <a:p>
                      <a:pPr marL="0" marR="0" algn="ctr" rtl="0">
                        <a:spcBef>
                          <a:spcPts val="0"/>
                        </a:spcBef>
                        <a:spcAft>
                          <a:spcPts val="0"/>
                        </a:spcAft>
                      </a:pPr>
                      <a:r>
                        <a:rPr lang="en-US" sz="1400" b="1">
                          <a:effectLst/>
                        </a:rPr>
                        <a:t>(-1.304)</a:t>
                      </a:r>
                    </a:p>
                  </a:txBody>
                  <a:tcPr marL="0" marR="0" marT="0" marB="0" anchor="ctr">
                    <a:solidFill>
                      <a:srgbClr val="92D050"/>
                    </a:solidFill>
                  </a:tcPr>
                </a:tc>
                <a:tc>
                  <a:txBody>
                    <a:bodyPr/>
                    <a:lstStyle/>
                    <a:p>
                      <a:pPr marR="0" lvl="0" algn="ctr" rtl="0">
                        <a:spcBef>
                          <a:spcPts val="0"/>
                        </a:spcBef>
                        <a:spcAft>
                          <a:spcPts val="0"/>
                        </a:spcAft>
                        <a:buNone/>
                      </a:pPr>
                      <a:r>
                        <a:rPr lang="en-US" sz="1400">
                          <a:solidFill>
                            <a:schemeClr val="tx1">
                              <a:lumMod val="50000"/>
                              <a:lumOff val="50000"/>
                            </a:schemeClr>
                          </a:solidFill>
                          <a:effectLst/>
                        </a:rPr>
                        <a:t>-0.01</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(-1.11)</a:t>
                      </a:r>
                      <a:endParaRPr lang="en-US" sz="1400" b="1">
                        <a:effectLst/>
                        <a:latin typeface="Arial"/>
                      </a:endParaRPr>
                    </a:p>
                  </a:txBody>
                  <a:tcPr marL="0" marR="0" marT="0" marB="0"/>
                </a:tc>
                <a:extLst>
                  <a:ext uri="{0D108BD9-81ED-4DB2-BD59-A6C34878D82A}">
                    <a16:rowId xmlns:a16="http://schemas.microsoft.com/office/drawing/2014/main" val="2042697419"/>
                  </a:ext>
                </a:extLst>
              </a:tr>
              <a:tr h="455056">
                <a:tc>
                  <a:txBody>
                    <a:bodyPr/>
                    <a:lstStyle/>
                    <a:p>
                      <a:pPr marL="0" marR="0" algn="l" rtl="0">
                        <a:spcBef>
                          <a:spcPts val="0"/>
                        </a:spcBef>
                        <a:spcAft>
                          <a:spcPts val="0"/>
                        </a:spcAft>
                      </a:pPr>
                      <a:r>
                        <a:rPr lang="en-US" sz="1400">
                          <a:effectLst/>
                        </a:rPr>
                        <a:t>Small Robust</a:t>
                      </a:r>
                    </a:p>
                  </a:txBody>
                  <a:tcPr marL="0" marR="0" marT="0" marB="0" anchor="ctr"/>
                </a:tc>
                <a:tc>
                  <a:txBody>
                    <a:bodyPr/>
                    <a:lstStyle/>
                    <a:p>
                      <a:pPr marR="0" algn="ctr" rtl="0">
                        <a:spcBef>
                          <a:spcPts val="0"/>
                        </a:spcBef>
                        <a:spcAft>
                          <a:spcPts val="0"/>
                        </a:spcAft>
                      </a:pPr>
                      <a:r>
                        <a:rPr lang="en-US" sz="1400">
                          <a:solidFill>
                            <a:schemeClr val="tx1">
                              <a:lumMod val="50000"/>
                              <a:lumOff val="50000"/>
                            </a:schemeClr>
                          </a:solidFill>
                          <a:effectLst/>
                        </a:rPr>
                        <a:t>-0.02</a:t>
                      </a:r>
                      <a:r>
                        <a:rPr lang="en-US" sz="1400">
                          <a:effectLst/>
                        </a:rPr>
                        <a:t> </a:t>
                      </a:r>
                    </a:p>
                    <a:p>
                      <a:pPr marL="0" marR="0" algn="ctr" rtl="0">
                        <a:spcBef>
                          <a:spcPts val="0"/>
                        </a:spcBef>
                        <a:spcAft>
                          <a:spcPts val="0"/>
                        </a:spcAft>
                      </a:pPr>
                      <a:r>
                        <a:rPr lang="en-US" sz="1400" b="1">
                          <a:effectLst/>
                        </a:rPr>
                        <a:t>(-2.01)</a:t>
                      </a:r>
                    </a:p>
                  </a:txBody>
                  <a:tcPr marL="0" marR="0" marT="0" marB="0" anchor="ctr">
                    <a:solidFill>
                      <a:srgbClr val="92D050"/>
                    </a:solidFill>
                  </a:tcPr>
                </a:tc>
                <a:tc>
                  <a:txBody>
                    <a:bodyPr/>
                    <a:lstStyle/>
                    <a:p>
                      <a:pPr marR="0" lvl="0" algn="ctr" rtl="0">
                        <a:spcBef>
                          <a:spcPts val="0"/>
                        </a:spcBef>
                        <a:spcAft>
                          <a:spcPts val="0"/>
                        </a:spcAft>
                        <a:buNone/>
                      </a:pPr>
                      <a:r>
                        <a:rPr lang="en-US" sz="1400">
                          <a:solidFill>
                            <a:schemeClr val="tx1">
                              <a:lumMod val="50000"/>
                              <a:lumOff val="50000"/>
                            </a:schemeClr>
                          </a:solidFill>
                          <a:effectLst/>
                        </a:rPr>
                        <a:t>-0.03</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(-1.85)</a:t>
                      </a:r>
                      <a:endParaRPr lang="en-US" sz="1400" b="1">
                        <a:effectLst/>
                        <a:latin typeface="Arial"/>
                      </a:endParaRPr>
                    </a:p>
                  </a:txBody>
                  <a:tcPr marL="0" marR="0" marT="0" marB="0"/>
                </a:tc>
                <a:extLst>
                  <a:ext uri="{0D108BD9-81ED-4DB2-BD59-A6C34878D82A}">
                    <a16:rowId xmlns:a16="http://schemas.microsoft.com/office/drawing/2014/main" val="4280320989"/>
                  </a:ext>
                </a:extLst>
              </a:tr>
              <a:tr h="455056">
                <a:tc>
                  <a:txBody>
                    <a:bodyPr/>
                    <a:lstStyle/>
                    <a:p>
                      <a:pPr marL="0" marR="0" algn="l" rtl="0">
                        <a:spcBef>
                          <a:spcPts val="0"/>
                        </a:spcBef>
                        <a:spcAft>
                          <a:spcPts val="0"/>
                        </a:spcAft>
                      </a:pPr>
                      <a:r>
                        <a:rPr lang="en-US" sz="1400">
                          <a:effectLst/>
                        </a:rPr>
                        <a:t>Big Weak</a:t>
                      </a:r>
                    </a:p>
                  </a:txBody>
                  <a:tcPr marL="0" marR="0" marT="0" marB="0" anchor="ctr"/>
                </a:tc>
                <a:tc>
                  <a:txBody>
                    <a:bodyPr/>
                    <a:lstStyle/>
                    <a:p>
                      <a:pPr marR="0" algn="ctr" rtl="0">
                        <a:spcBef>
                          <a:spcPts val="0"/>
                        </a:spcBef>
                        <a:spcAft>
                          <a:spcPts val="0"/>
                        </a:spcAft>
                      </a:pPr>
                      <a:r>
                        <a:rPr lang="en-US" sz="1400">
                          <a:solidFill>
                            <a:schemeClr val="tx1">
                              <a:lumMod val="50000"/>
                              <a:lumOff val="50000"/>
                            </a:schemeClr>
                          </a:solidFill>
                          <a:effectLst/>
                        </a:rPr>
                        <a:t>0.01</a:t>
                      </a:r>
                    </a:p>
                    <a:p>
                      <a:pPr marL="0" marR="0" algn="ctr" rtl="0">
                        <a:spcBef>
                          <a:spcPts val="0"/>
                        </a:spcBef>
                        <a:spcAft>
                          <a:spcPts val="0"/>
                        </a:spcAft>
                      </a:pPr>
                      <a:r>
                        <a:rPr lang="en-US" sz="1400" b="1">
                          <a:effectLst/>
                        </a:rPr>
                        <a:t>(0.48)</a:t>
                      </a:r>
                    </a:p>
                  </a:txBody>
                  <a:tcPr marL="0" marR="0" marT="0" marB="0" anchor="ctr"/>
                </a:tc>
                <a:tc>
                  <a:txBody>
                    <a:bodyPr/>
                    <a:lstStyle/>
                    <a:p>
                      <a:pPr marR="0" lvl="0" algn="ctr" rtl="0">
                        <a:spcBef>
                          <a:spcPts val="0"/>
                        </a:spcBef>
                        <a:spcAft>
                          <a:spcPts val="0"/>
                        </a:spcAft>
                        <a:buNone/>
                      </a:pPr>
                      <a:r>
                        <a:rPr lang="en-US" sz="1400">
                          <a:solidFill>
                            <a:schemeClr val="tx1">
                              <a:lumMod val="50000"/>
                              <a:lumOff val="50000"/>
                            </a:schemeClr>
                          </a:solidFill>
                          <a:effectLst/>
                        </a:rPr>
                        <a:t>0.02</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(0.77)</a:t>
                      </a:r>
                      <a:endParaRPr lang="en-US" sz="1400" b="1">
                        <a:effectLst/>
                        <a:latin typeface="Arial"/>
                      </a:endParaRPr>
                    </a:p>
                  </a:txBody>
                  <a:tcPr marL="0" marR="0" marT="0" marB="0">
                    <a:solidFill>
                      <a:srgbClr val="92D050"/>
                    </a:solidFill>
                  </a:tcPr>
                </a:tc>
                <a:extLst>
                  <a:ext uri="{0D108BD9-81ED-4DB2-BD59-A6C34878D82A}">
                    <a16:rowId xmlns:a16="http://schemas.microsoft.com/office/drawing/2014/main" val="3381121845"/>
                  </a:ext>
                </a:extLst>
              </a:tr>
              <a:tr h="455056">
                <a:tc>
                  <a:txBody>
                    <a:bodyPr/>
                    <a:lstStyle/>
                    <a:p>
                      <a:pPr marL="0" marR="0" algn="l" rtl="0">
                        <a:spcBef>
                          <a:spcPts val="0"/>
                        </a:spcBef>
                        <a:spcAft>
                          <a:spcPts val="0"/>
                        </a:spcAft>
                      </a:pPr>
                      <a:r>
                        <a:rPr lang="en-US" sz="1400">
                          <a:effectLst/>
                        </a:rPr>
                        <a:t>Big Neutral</a:t>
                      </a:r>
                    </a:p>
                  </a:txBody>
                  <a:tcPr marL="0" marR="0" marT="0" marB="0" anchor="ctr"/>
                </a:tc>
                <a:tc>
                  <a:txBody>
                    <a:bodyPr/>
                    <a:lstStyle/>
                    <a:p>
                      <a:pPr marL="0" marR="0" algn="ctr" rtl="0">
                        <a:spcBef>
                          <a:spcPts val="0"/>
                        </a:spcBef>
                        <a:spcAft>
                          <a:spcPts val="0"/>
                        </a:spcAft>
                      </a:pPr>
                      <a:r>
                        <a:rPr lang="en-US" sz="1400">
                          <a:solidFill>
                            <a:schemeClr val="tx1">
                              <a:lumMod val="50000"/>
                              <a:lumOff val="50000"/>
                            </a:schemeClr>
                          </a:solidFill>
                          <a:effectLst/>
                        </a:rPr>
                        <a:t>-0.01</a:t>
                      </a:r>
                    </a:p>
                    <a:p>
                      <a:pPr marL="0" marR="0" algn="ctr" rtl="0">
                        <a:spcBef>
                          <a:spcPts val="0"/>
                        </a:spcBef>
                        <a:spcAft>
                          <a:spcPts val="0"/>
                        </a:spcAft>
                      </a:pPr>
                      <a:r>
                        <a:rPr lang="en-US" sz="1400" b="1">
                          <a:effectLst/>
                        </a:rPr>
                        <a:t>(-1.59)</a:t>
                      </a:r>
                    </a:p>
                  </a:txBody>
                  <a:tcPr marL="0" marR="0" marT="0" marB="0" anchor="ctr">
                    <a:solidFill>
                      <a:srgbClr val="92D050"/>
                    </a:solidFill>
                  </a:tcPr>
                </a:tc>
                <a:tc>
                  <a:txBody>
                    <a:bodyPr/>
                    <a:lstStyle/>
                    <a:p>
                      <a:pPr marL="0" marR="0" lvl="0" algn="ctr" rtl="0">
                        <a:spcBef>
                          <a:spcPts val="0"/>
                        </a:spcBef>
                        <a:spcAft>
                          <a:spcPts val="0"/>
                        </a:spcAft>
                        <a:buNone/>
                      </a:pPr>
                      <a:r>
                        <a:rPr lang="en-US" sz="1400">
                          <a:solidFill>
                            <a:schemeClr val="tx1">
                              <a:lumMod val="50000"/>
                              <a:lumOff val="50000"/>
                            </a:schemeClr>
                          </a:solidFill>
                          <a:effectLst/>
                        </a:rPr>
                        <a:t>0.00</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(0.26)</a:t>
                      </a:r>
                      <a:endParaRPr lang="en-US" sz="1400" b="1">
                        <a:effectLst/>
                        <a:latin typeface="Arial"/>
                      </a:endParaRPr>
                    </a:p>
                  </a:txBody>
                  <a:tcPr marL="0" marR="0" marT="0" marB="0"/>
                </a:tc>
                <a:extLst>
                  <a:ext uri="{0D108BD9-81ED-4DB2-BD59-A6C34878D82A}">
                    <a16:rowId xmlns:a16="http://schemas.microsoft.com/office/drawing/2014/main" val="4007932295"/>
                  </a:ext>
                </a:extLst>
              </a:tr>
              <a:tr h="455056">
                <a:tc>
                  <a:txBody>
                    <a:bodyPr/>
                    <a:lstStyle/>
                    <a:p>
                      <a:pPr marL="0" marR="0" algn="l" rtl="0">
                        <a:spcBef>
                          <a:spcPts val="0"/>
                        </a:spcBef>
                        <a:spcAft>
                          <a:spcPts val="0"/>
                        </a:spcAft>
                      </a:pPr>
                      <a:r>
                        <a:rPr lang="en-US" sz="1400">
                          <a:effectLst/>
                        </a:rPr>
                        <a:t>Big Robust</a:t>
                      </a:r>
                    </a:p>
                  </a:txBody>
                  <a:tcPr marL="0" marR="0" marT="0" marB="0" anchor="ctr"/>
                </a:tc>
                <a:tc>
                  <a:txBody>
                    <a:bodyPr/>
                    <a:lstStyle/>
                    <a:p>
                      <a:pPr marL="0" marR="0" algn="ctr" rtl="0">
                        <a:spcBef>
                          <a:spcPts val="0"/>
                        </a:spcBef>
                        <a:spcAft>
                          <a:spcPts val="0"/>
                        </a:spcAft>
                      </a:pPr>
                      <a:r>
                        <a:rPr lang="en-US" sz="1400">
                          <a:solidFill>
                            <a:schemeClr val="tx1">
                              <a:lumMod val="50000"/>
                              <a:lumOff val="50000"/>
                            </a:schemeClr>
                          </a:solidFill>
                          <a:effectLst/>
                        </a:rPr>
                        <a:t>0.00</a:t>
                      </a:r>
                    </a:p>
                    <a:p>
                      <a:pPr marL="0" marR="0" algn="ctr" rtl="0">
                        <a:spcBef>
                          <a:spcPts val="0"/>
                        </a:spcBef>
                        <a:spcAft>
                          <a:spcPts val="0"/>
                        </a:spcAft>
                      </a:pPr>
                      <a:r>
                        <a:rPr lang="en-US" sz="1400" b="1">
                          <a:effectLst/>
                        </a:rPr>
                        <a:t>(0.25)</a:t>
                      </a:r>
                    </a:p>
                  </a:txBody>
                  <a:tcPr marL="0" marR="0" marT="0" marB="0" anchor="ctr"/>
                </a:tc>
                <a:tc>
                  <a:txBody>
                    <a:bodyPr/>
                    <a:lstStyle/>
                    <a:p>
                      <a:pPr marL="0" marR="0" lvl="0" algn="ctr" rtl="0">
                        <a:spcBef>
                          <a:spcPts val="0"/>
                        </a:spcBef>
                        <a:spcAft>
                          <a:spcPts val="0"/>
                        </a:spcAft>
                        <a:buNone/>
                      </a:pPr>
                      <a:r>
                        <a:rPr lang="en-US" sz="1400">
                          <a:solidFill>
                            <a:schemeClr val="tx1">
                              <a:lumMod val="50000"/>
                              <a:lumOff val="50000"/>
                            </a:schemeClr>
                          </a:solidFill>
                          <a:effectLst/>
                        </a:rPr>
                        <a:t>-0.01</a:t>
                      </a:r>
                      <a:endParaRPr lang="en-US">
                        <a:solidFill>
                          <a:schemeClr val="tx1">
                            <a:lumMod val="50000"/>
                            <a:lumOff val="50000"/>
                          </a:schemeClr>
                        </a:solidFill>
                      </a:endParaRPr>
                    </a:p>
                    <a:p>
                      <a:pPr marL="0" marR="0" lvl="0" algn="ctr" rtl="0">
                        <a:spcBef>
                          <a:spcPts val="0"/>
                        </a:spcBef>
                        <a:spcAft>
                          <a:spcPts val="0"/>
                        </a:spcAft>
                        <a:buNone/>
                      </a:pPr>
                      <a:r>
                        <a:rPr lang="en-US" sz="1400" b="1">
                          <a:effectLst/>
                        </a:rPr>
                        <a:t>(1.09)</a:t>
                      </a:r>
                      <a:endParaRPr lang="en-US" sz="1400" b="1">
                        <a:effectLst/>
                        <a:latin typeface="Arial"/>
                      </a:endParaRPr>
                    </a:p>
                  </a:txBody>
                  <a:tcPr marL="0" marR="0" marT="0" marB="0">
                    <a:solidFill>
                      <a:srgbClr val="92D050"/>
                    </a:solidFill>
                  </a:tcPr>
                </a:tc>
                <a:extLst>
                  <a:ext uri="{0D108BD9-81ED-4DB2-BD59-A6C34878D82A}">
                    <a16:rowId xmlns:a16="http://schemas.microsoft.com/office/drawing/2014/main" val="1742345341"/>
                  </a:ext>
                </a:extLst>
              </a:tr>
            </a:tbl>
          </a:graphicData>
        </a:graphic>
      </p:graphicFrame>
      <p:sp>
        <p:nvSpPr>
          <p:cNvPr id="5" name="Text Placeholder 2">
            <a:extLst>
              <a:ext uri="{FF2B5EF4-FFF2-40B4-BE49-F238E27FC236}">
                <a16:creationId xmlns:a16="http://schemas.microsoft.com/office/drawing/2014/main" id="{D011706E-BF49-15B2-724A-835E2A3232B7}"/>
              </a:ext>
            </a:extLst>
          </p:cNvPr>
          <p:cNvSpPr>
            <a:spLocks noGrp="1"/>
          </p:cNvSpPr>
          <p:nvPr>
            <p:ph type="body" idx="1"/>
          </p:nvPr>
        </p:nvSpPr>
        <p:spPr>
          <a:xfrm>
            <a:off x="5339971" y="1601714"/>
            <a:ext cx="3295508" cy="1515810"/>
          </a:xfrm>
        </p:spPr>
        <p:txBody>
          <a:bodyPr/>
          <a:lstStyle/>
          <a:p>
            <a:pPr marL="95250" indent="0">
              <a:buNone/>
            </a:pPr>
            <a:r>
              <a:rPr lang="en-US" sz="2000"/>
              <a:t>ESG factors, on average, are more significant in EU than in US</a:t>
            </a:r>
          </a:p>
        </p:txBody>
      </p:sp>
      <p:sp>
        <p:nvSpPr>
          <p:cNvPr id="3" name="Oval 2">
            <a:extLst>
              <a:ext uri="{FF2B5EF4-FFF2-40B4-BE49-F238E27FC236}">
                <a16:creationId xmlns:a16="http://schemas.microsoft.com/office/drawing/2014/main" id="{7448C4C4-9070-F15F-913D-DE3A23F72734}"/>
              </a:ext>
            </a:extLst>
          </p:cNvPr>
          <p:cNvSpPr/>
          <p:nvPr/>
        </p:nvSpPr>
        <p:spPr>
          <a:xfrm>
            <a:off x="597742" y="43197"/>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cs typeface="Arial"/>
              </a:rPr>
              <a:t>A</a:t>
            </a:r>
            <a:endParaRPr lang="en-GB"/>
          </a:p>
        </p:txBody>
      </p:sp>
      <p:sp>
        <p:nvSpPr>
          <p:cNvPr id="9" name="Rectangle: Rounded Corners 8">
            <a:extLst>
              <a:ext uri="{FF2B5EF4-FFF2-40B4-BE49-F238E27FC236}">
                <a16:creationId xmlns:a16="http://schemas.microsoft.com/office/drawing/2014/main" id="{D82689EF-BFF8-43D5-771F-6331FBAAF597}"/>
              </a:ext>
            </a:extLst>
          </p:cNvPr>
          <p:cNvSpPr/>
          <p:nvPr/>
        </p:nvSpPr>
        <p:spPr>
          <a:xfrm>
            <a:off x="5341230" y="2961370"/>
            <a:ext cx="3216251" cy="100116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020ABA-B656-07F9-DF02-D3D4D7E80BD5}"/>
              </a:ext>
            </a:extLst>
          </p:cNvPr>
          <p:cNvSpPr txBox="1"/>
          <p:nvPr/>
        </p:nvSpPr>
        <p:spPr>
          <a:xfrm>
            <a:off x="5386283" y="2960537"/>
            <a:ext cx="312698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solidFill>
              </a:rPr>
              <a:t>Small Robust Portfolio shows good significance for ESG in both markets</a:t>
            </a:r>
          </a:p>
        </p:txBody>
      </p:sp>
      <p:sp>
        <p:nvSpPr>
          <p:cNvPr id="7" name="TextBox 6">
            <a:extLst>
              <a:ext uri="{FF2B5EF4-FFF2-40B4-BE49-F238E27FC236}">
                <a16:creationId xmlns:a16="http://schemas.microsoft.com/office/drawing/2014/main" id="{E9003ECD-A47D-47BE-F2CD-3920ED44B6D2}"/>
              </a:ext>
            </a:extLst>
          </p:cNvPr>
          <p:cNvSpPr txBox="1"/>
          <p:nvPr/>
        </p:nvSpPr>
        <p:spPr>
          <a:xfrm>
            <a:off x="2411942" y="45815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1.02</a:t>
            </a:r>
          </a:p>
        </p:txBody>
      </p:sp>
      <p:sp>
        <p:nvSpPr>
          <p:cNvPr id="11" name="TextBox 10">
            <a:extLst>
              <a:ext uri="{FF2B5EF4-FFF2-40B4-BE49-F238E27FC236}">
                <a16:creationId xmlns:a16="http://schemas.microsoft.com/office/drawing/2014/main" id="{CBF56CFD-2E44-5BF0-C8FF-9A194E0E1120}"/>
              </a:ext>
            </a:extLst>
          </p:cNvPr>
          <p:cNvSpPr txBox="1"/>
          <p:nvPr/>
        </p:nvSpPr>
        <p:spPr>
          <a:xfrm>
            <a:off x="3967691" y="458152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1.14</a:t>
            </a:r>
          </a:p>
        </p:txBody>
      </p:sp>
    </p:spTree>
    <p:extLst>
      <p:ext uri="{BB962C8B-B14F-4D97-AF65-F5344CB8AC3E}">
        <p14:creationId xmlns:p14="http://schemas.microsoft.com/office/powerpoint/2010/main" val="3676318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B8EE34-AB01-DC9A-767B-DDE12001C9A1}"/>
              </a:ext>
            </a:extLst>
          </p:cNvPr>
          <p:cNvSpPr/>
          <p:nvPr/>
        </p:nvSpPr>
        <p:spPr>
          <a:xfrm>
            <a:off x="5783412" y="3115717"/>
            <a:ext cx="3153678" cy="9135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90001-53BF-787B-62E2-8705A670263D}"/>
              </a:ext>
            </a:extLst>
          </p:cNvPr>
          <p:cNvSpPr>
            <a:spLocks noGrp="1"/>
          </p:cNvSpPr>
          <p:nvPr>
            <p:ph type="title"/>
          </p:nvPr>
        </p:nvSpPr>
        <p:spPr>
          <a:xfrm>
            <a:off x="527797" y="273844"/>
            <a:ext cx="8492319" cy="1002729"/>
          </a:xfrm>
        </p:spPr>
        <p:txBody>
          <a:bodyPr/>
          <a:lstStyle/>
          <a:p>
            <a:r>
              <a:rPr lang="en-US"/>
              <a:t>Comparing Small Robust Portfolio over Time</a:t>
            </a:r>
          </a:p>
        </p:txBody>
      </p:sp>
      <p:pic>
        <p:nvPicPr>
          <p:cNvPr id="4" name="Picture 4" descr="Chart, line chart&#10;&#10;Description automatically generated">
            <a:extLst>
              <a:ext uri="{FF2B5EF4-FFF2-40B4-BE49-F238E27FC236}">
                <a16:creationId xmlns:a16="http://schemas.microsoft.com/office/drawing/2014/main" id="{6B37DDD6-5F1E-76FE-B7E7-84324543686C}"/>
              </a:ext>
            </a:extLst>
          </p:cNvPr>
          <p:cNvPicPr>
            <a:picLocks noChangeAspect="1"/>
          </p:cNvPicPr>
          <p:nvPr/>
        </p:nvPicPr>
        <p:blipFill>
          <a:blip r:embed="rId2"/>
          <a:stretch>
            <a:fillRect/>
          </a:stretch>
        </p:blipFill>
        <p:spPr>
          <a:xfrm>
            <a:off x="589021" y="1435585"/>
            <a:ext cx="4935993" cy="3424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439D3E56-5F64-348B-EF42-3F8177EE3E55}"/>
              </a:ext>
            </a:extLst>
          </p:cNvPr>
          <p:cNvSpPr txBox="1"/>
          <p:nvPr/>
        </p:nvSpPr>
        <p:spPr>
          <a:xfrm>
            <a:off x="5816447" y="1287212"/>
            <a:ext cx="2773375" cy="1754326"/>
          </a:xfrm>
          <a:prstGeom prst="rect">
            <a:avLst/>
          </a:prstGeom>
          <a:noFill/>
        </p:spPr>
        <p:txBody>
          <a:bodyPr wrap="square" lIns="91440" tIns="45720" rIns="91440" bIns="45720" anchor="t">
            <a:spAutoFit/>
          </a:bodyPr>
          <a:lstStyle/>
          <a:p>
            <a:pPr marL="285750" indent="-285750">
              <a:lnSpc>
                <a:spcPct val="90000"/>
              </a:lnSpc>
              <a:buChar char="•"/>
            </a:pPr>
            <a:r>
              <a:rPr lang="en-US" sz="1500">
                <a:solidFill>
                  <a:schemeClr val="accent1"/>
                </a:solidFill>
              </a:rPr>
              <a:t>The x-axis represents the time series periods starting from 2010 to 2020</a:t>
            </a:r>
            <a:endParaRPr lang="en-US">
              <a:solidFill>
                <a:schemeClr val="accent1"/>
              </a:solidFill>
            </a:endParaRPr>
          </a:p>
          <a:p>
            <a:pPr marL="285750" indent="-285750">
              <a:lnSpc>
                <a:spcPct val="90000"/>
              </a:lnSpc>
              <a:buChar char="•"/>
            </a:pPr>
            <a:r>
              <a:rPr lang="en-US" sz="1500">
                <a:solidFill>
                  <a:schemeClr val="accent1"/>
                </a:solidFill>
              </a:rPr>
              <a:t>The y-axis represents the absolute value of t-stats which is the measure of significance</a:t>
            </a:r>
          </a:p>
          <a:p>
            <a:pPr>
              <a:lnSpc>
                <a:spcPct val="90000"/>
              </a:lnSpc>
            </a:pPr>
            <a:endParaRPr lang="en-US" sz="1500">
              <a:solidFill>
                <a:schemeClr val="accent1"/>
              </a:solidFill>
            </a:endParaRPr>
          </a:p>
        </p:txBody>
      </p:sp>
      <p:sp>
        <p:nvSpPr>
          <p:cNvPr id="8" name="TextBox 7">
            <a:extLst>
              <a:ext uri="{FF2B5EF4-FFF2-40B4-BE49-F238E27FC236}">
                <a16:creationId xmlns:a16="http://schemas.microsoft.com/office/drawing/2014/main" id="{D00F9A1D-1041-DA11-2724-01C2A455D3CB}"/>
              </a:ext>
            </a:extLst>
          </p:cNvPr>
          <p:cNvSpPr txBox="1"/>
          <p:nvPr/>
        </p:nvSpPr>
        <p:spPr>
          <a:xfrm>
            <a:off x="5816447" y="3114344"/>
            <a:ext cx="3123782" cy="840230"/>
          </a:xfrm>
          <a:prstGeom prst="rect">
            <a:avLst/>
          </a:prstGeom>
          <a:noFill/>
        </p:spPr>
        <p:txBody>
          <a:bodyPr wrap="square" lIns="91440" tIns="45720" rIns="91440" bIns="45720" anchor="t">
            <a:spAutoFit/>
          </a:bodyPr>
          <a:lstStyle/>
          <a:p>
            <a:pPr>
              <a:lnSpc>
                <a:spcPct val="90000"/>
              </a:lnSpc>
              <a:buClr>
                <a:schemeClr val="accent1"/>
              </a:buClr>
              <a:buSzPts val="2100"/>
            </a:pPr>
            <a:r>
              <a:rPr lang="en-US" sz="1800">
                <a:solidFill>
                  <a:schemeClr val="accent1"/>
                </a:solidFill>
              </a:rPr>
              <a:t>The graph shows that significance of ESG factor is steadily growing over time</a:t>
            </a:r>
          </a:p>
        </p:txBody>
      </p:sp>
      <p:sp>
        <p:nvSpPr>
          <p:cNvPr id="5" name="Oval 4">
            <a:extLst>
              <a:ext uri="{FF2B5EF4-FFF2-40B4-BE49-F238E27FC236}">
                <a16:creationId xmlns:a16="http://schemas.microsoft.com/office/drawing/2014/main" id="{D6E6E312-DB82-50F6-C8B3-3986231BD4E6}"/>
              </a:ext>
            </a:extLst>
          </p:cNvPr>
          <p:cNvSpPr/>
          <p:nvPr/>
        </p:nvSpPr>
        <p:spPr>
          <a:xfrm>
            <a:off x="564370" y="51540"/>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Arial"/>
              </a:rPr>
              <a:t>B</a:t>
            </a:r>
          </a:p>
        </p:txBody>
      </p:sp>
    </p:spTree>
    <p:extLst>
      <p:ext uri="{BB962C8B-B14F-4D97-AF65-F5344CB8AC3E}">
        <p14:creationId xmlns:p14="http://schemas.microsoft.com/office/powerpoint/2010/main" val="2196149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US" sz="3500"/>
              <a:t>Next Steps and Applications</a:t>
            </a:r>
            <a:endParaRPr lang="en-US"/>
          </a:p>
        </p:txBody>
      </p:sp>
    </p:spTree>
    <p:extLst>
      <p:ext uri="{BB962C8B-B14F-4D97-AF65-F5344CB8AC3E}">
        <p14:creationId xmlns:p14="http://schemas.microsoft.com/office/powerpoint/2010/main" val="1857629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8D43-6558-725C-AB44-E88E35187252}"/>
              </a:ext>
            </a:extLst>
          </p:cNvPr>
          <p:cNvSpPr>
            <a:spLocks noGrp="1"/>
          </p:cNvSpPr>
          <p:nvPr>
            <p:ph type="title"/>
          </p:nvPr>
        </p:nvSpPr>
        <p:spPr/>
        <p:txBody>
          <a:bodyPr/>
          <a:lstStyle/>
          <a:p>
            <a:r>
              <a:rPr lang="en-GB"/>
              <a:t>Next Steps</a:t>
            </a:r>
          </a:p>
        </p:txBody>
      </p:sp>
      <p:sp>
        <p:nvSpPr>
          <p:cNvPr id="5" name="Text Placeholder 2">
            <a:extLst>
              <a:ext uri="{FF2B5EF4-FFF2-40B4-BE49-F238E27FC236}">
                <a16:creationId xmlns:a16="http://schemas.microsoft.com/office/drawing/2014/main" id="{74319573-9496-8D12-6793-35ACFEE64B2D}"/>
              </a:ext>
            </a:extLst>
          </p:cNvPr>
          <p:cNvSpPr>
            <a:spLocks noGrp="1"/>
          </p:cNvSpPr>
          <p:nvPr>
            <p:ph type="body" idx="1"/>
          </p:nvPr>
        </p:nvSpPr>
        <p:spPr>
          <a:xfrm>
            <a:off x="527797" y="1268366"/>
            <a:ext cx="7236300" cy="3263400"/>
          </a:xfrm>
        </p:spPr>
        <p:txBody>
          <a:bodyPr/>
          <a:lstStyle/>
          <a:p>
            <a:r>
              <a:rPr lang="en-GB" sz="1600" b="1" dirty="0"/>
              <a:t>Second step of Fama McBeth model.</a:t>
            </a:r>
            <a:endParaRPr lang="en-GB" sz="2000" b="1" dirty="0"/>
          </a:p>
          <a:p>
            <a:pPr lvl="1"/>
            <a:r>
              <a:rPr lang="en-GB" sz="1400" dirty="0"/>
              <a:t>Regress all asset returns for each of </a:t>
            </a:r>
            <a:r>
              <a:rPr lang="en-GB" sz="1400" i="1" dirty="0"/>
              <a:t>T</a:t>
            </a:r>
            <a:r>
              <a:rPr lang="en-GB" sz="1400" dirty="0"/>
              <a:t> time periods against the previously estimated betas to determine the risk premium for each factor. </a:t>
            </a:r>
            <a:br>
              <a:rPr lang="en-GB" sz="1400" dirty="0"/>
            </a:br>
            <a:r>
              <a:rPr lang="en-US" sz="1400" b="1" dirty="0"/>
              <a:t>R</a:t>
            </a:r>
            <a:r>
              <a:rPr lang="en-US" sz="1400" b="1" baseline="-25000" dirty="0"/>
              <a:t>i</a:t>
            </a:r>
            <a:r>
              <a:rPr lang="en-US" sz="1400" b="1" dirty="0"/>
              <a:t> − </a:t>
            </a:r>
            <a:r>
              <a:rPr lang="en-US" sz="1400" b="1" i="1" dirty="0"/>
              <a:t>R</a:t>
            </a:r>
            <a:r>
              <a:rPr lang="en-US" sz="1400" b="1" i="1" baseline="-25000" dirty="0"/>
              <a:t>f</a:t>
            </a:r>
            <a:r>
              <a:rPr lang="en-US" sz="1400" b="1" i="1" dirty="0"/>
              <a:t> </a:t>
            </a:r>
            <a:r>
              <a:rPr lang="en-US" sz="1400" b="1" dirty="0"/>
              <a:t>= </a:t>
            </a:r>
            <a:r>
              <a:rPr lang="en-US" sz="1400" b="1" i="1" dirty="0"/>
              <a:t>α</a:t>
            </a:r>
            <a:r>
              <a:rPr lang="en-US" sz="1400" b="1" i="1" baseline="-25000" dirty="0" err="1"/>
              <a:t>i</a:t>
            </a:r>
            <a:r>
              <a:rPr lang="en-US" sz="1400" b="1" i="1" dirty="0"/>
              <a:t> </a:t>
            </a:r>
            <a:r>
              <a:rPr lang="en-US" sz="1400" b="1" dirty="0"/>
              <a:t>+ </a:t>
            </a:r>
            <a:r>
              <a:rPr lang="en-US" sz="1400" b="1" i="1" dirty="0"/>
              <a:t>β</a:t>
            </a:r>
            <a:r>
              <a:rPr lang="en-US" sz="1400" b="1" baseline="-25000" dirty="0"/>
              <a:t>1</a:t>
            </a:r>
            <a:r>
              <a:rPr lang="en-US" sz="1400" b="1" dirty="0"/>
              <a:t>*</a:t>
            </a:r>
            <a:r>
              <a:rPr lang="en-US" sz="1400" b="1" dirty="0">
                <a:solidFill>
                  <a:srgbClr val="FF9C2B"/>
                </a:solidFill>
              </a:rPr>
              <a:t>(</a:t>
            </a:r>
            <a:r>
              <a:rPr lang="en-US" sz="1400" b="1" i="1" dirty="0">
                <a:solidFill>
                  <a:srgbClr val="FF9C2B"/>
                </a:solidFill>
              </a:rPr>
              <a:t>R</a:t>
            </a:r>
            <a:r>
              <a:rPr lang="en-US" sz="1400" b="1" i="1" baseline="-25000" dirty="0">
                <a:solidFill>
                  <a:srgbClr val="FF9C2B"/>
                </a:solidFill>
              </a:rPr>
              <a:t>M</a:t>
            </a:r>
            <a:r>
              <a:rPr lang="en-US" sz="1400" b="1" i="1" dirty="0">
                <a:solidFill>
                  <a:srgbClr val="FF9C2B"/>
                </a:solidFill>
              </a:rPr>
              <a:t> </a:t>
            </a:r>
            <a:r>
              <a:rPr lang="en-US" sz="1400" b="1" dirty="0">
                <a:solidFill>
                  <a:srgbClr val="FF9C2B"/>
                </a:solidFill>
              </a:rPr>
              <a:t>− </a:t>
            </a:r>
            <a:r>
              <a:rPr lang="en-US" sz="1400" b="1" i="1" dirty="0">
                <a:solidFill>
                  <a:srgbClr val="FF9C2B"/>
                </a:solidFill>
              </a:rPr>
              <a:t>R</a:t>
            </a:r>
            <a:r>
              <a:rPr lang="en-US" sz="1400" b="1" i="1" baseline="-25000" dirty="0">
                <a:solidFill>
                  <a:srgbClr val="FF9C2B"/>
                </a:solidFill>
              </a:rPr>
              <a:t>f</a:t>
            </a:r>
            <a:r>
              <a:rPr lang="en-US" sz="1400" b="1" dirty="0">
                <a:solidFill>
                  <a:srgbClr val="FF9C2B"/>
                </a:solidFill>
              </a:rPr>
              <a:t>)</a:t>
            </a:r>
            <a:r>
              <a:rPr lang="en-US" sz="1400" b="1" dirty="0"/>
              <a:t> + </a:t>
            </a:r>
            <a:r>
              <a:rPr lang="en-US" sz="1400" b="1" i="1" dirty="0"/>
              <a:t>β</a:t>
            </a:r>
            <a:r>
              <a:rPr lang="en-US" sz="1400" b="1" baseline="-25000" dirty="0"/>
              <a:t>2</a:t>
            </a:r>
            <a:r>
              <a:rPr lang="en-US" sz="1400" b="1" dirty="0"/>
              <a:t>*</a:t>
            </a:r>
            <a:r>
              <a:rPr lang="en-US" sz="1400" b="1" i="1" dirty="0">
                <a:solidFill>
                  <a:srgbClr val="FFC000"/>
                </a:solidFill>
              </a:rPr>
              <a:t>SMB</a:t>
            </a:r>
            <a:r>
              <a:rPr lang="en-US" sz="1400" b="1" i="1" dirty="0"/>
              <a:t> </a:t>
            </a:r>
            <a:r>
              <a:rPr lang="en-US" sz="1400" b="1" dirty="0"/>
              <a:t>+ </a:t>
            </a:r>
            <a:r>
              <a:rPr lang="en-US" sz="1400" b="1" i="1" dirty="0"/>
              <a:t>β</a:t>
            </a:r>
            <a:r>
              <a:rPr lang="en-US" sz="1400" b="1" baseline="-25000" dirty="0"/>
              <a:t>3</a:t>
            </a:r>
            <a:r>
              <a:rPr lang="en-US" sz="1400" b="1" dirty="0"/>
              <a:t>*</a:t>
            </a:r>
            <a:r>
              <a:rPr lang="en-US" sz="1400" b="1" i="1" dirty="0">
                <a:solidFill>
                  <a:srgbClr val="FFC000"/>
                </a:solidFill>
              </a:rPr>
              <a:t>HML</a:t>
            </a:r>
            <a:r>
              <a:rPr lang="en-US" sz="1400" b="1" i="1" dirty="0"/>
              <a:t> </a:t>
            </a:r>
            <a:r>
              <a:rPr lang="en-US" sz="1400" b="1" dirty="0"/>
              <a:t>+ </a:t>
            </a:r>
            <a:r>
              <a:rPr lang="en-US" sz="1400" b="1" i="1" dirty="0"/>
              <a:t>β</a:t>
            </a:r>
            <a:r>
              <a:rPr lang="en-US" sz="1400" b="1" baseline="-25000" dirty="0"/>
              <a:t>4</a:t>
            </a:r>
            <a:r>
              <a:rPr lang="en-US" sz="1400" b="1" dirty="0"/>
              <a:t>*</a:t>
            </a:r>
            <a:r>
              <a:rPr lang="en-US" sz="1400" b="1" i="1" dirty="0">
                <a:solidFill>
                  <a:srgbClr val="FF9C2B"/>
                </a:solidFill>
              </a:rPr>
              <a:t>EGMB</a:t>
            </a:r>
            <a:r>
              <a:rPr lang="en-US" sz="1400" b="1" i="1" dirty="0"/>
              <a:t> </a:t>
            </a:r>
            <a:r>
              <a:rPr lang="en-US" sz="1400" b="1" dirty="0"/>
              <a:t> + </a:t>
            </a:r>
            <a:r>
              <a:rPr lang="en-US" sz="1400" b="1" i="1" dirty="0"/>
              <a:t>ϵ</a:t>
            </a:r>
            <a:r>
              <a:rPr lang="en-US" sz="1400" b="1" i="1" baseline="-25000" dirty="0" err="1"/>
              <a:t>i</a:t>
            </a:r>
            <a:br>
              <a:rPr lang="en-GB" sz="1400" dirty="0"/>
            </a:br>
            <a:endParaRPr lang="en-GB" sz="1400"/>
          </a:p>
          <a:p>
            <a:r>
              <a:rPr lang="en-GB" sz="1600" b="1" dirty="0"/>
              <a:t>Test different types of ESG factors</a:t>
            </a:r>
            <a:endParaRPr lang="en-GB" sz="2000" dirty="0"/>
          </a:p>
          <a:p>
            <a:pPr lvl="1"/>
            <a:r>
              <a:rPr lang="en-GB" sz="1200" dirty="0"/>
              <a:t>We tried "good-bad" ESG factor, but it would be useful to construct and test other different ESG factors, like "growing risk" factor, or factors that are separate for E, S and G.</a:t>
            </a:r>
            <a:br>
              <a:rPr lang="en-GB" sz="1200" dirty="0"/>
            </a:br>
            <a:endParaRPr lang="en-GB" sz="1200"/>
          </a:p>
          <a:p>
            <a:r>
              <a:rPr lang="en-GB" sz="1600" b="1" dirty="0"/>
              <a:t>"Tune" each ESG factor</a:t>
            </a:r>
          </a:p>
          <a:p>
            <a:pPr lvl="1"/>
            <a:r>
              <a:rPr lang="en-GB" sz="1200" dirty="0"/>
              <a:t>For example, we picked 50% percentile as a threshold between "good" and "bad" ESG companies, but other thresholds may be considered</a:t>
            </a:r>
            <a:br>
              <a:rPr lang="en-US" dirty="0"/>
            </a:br>
            <a:endParaRPr lang="en-GB" sz="1200"/>
          </a:p>
          <a:p>
            <a:r>
              <a:rPr lang="en-GB" sz="1600" b="1" dirty="0"/>
              <a:t>Correlation between ESG factors and existing factors like HML, etc.</a:t>
            </a:r>
          </a:p>
          <a:p>
            <a:pPr lvl="1"/>
            <a:r>
              <a:rPr lang="en-GB" sz="1200" dirty="0"/>
              <a:t>Measure the sensitivity of factors' coefficients after the introduction of ESG factor.</a:t>
            </a:r>
          </a:p>
          <a:p>
            <a:pPr indent="0"/>
            <a:endParaRPr lang="en-GB" sz="1600"/>
          </a:p>
        </p:txBody>
      </p:sp>
    </p:spTree>
    <p:extLst>
      <p:ext uri="{BB962C8B-B14F-4D97-AF65-F5344CB8AC3E}">
        <p14:creationId xmlns:p14="http://schemas.microsoft.com/office/powerpoint/2010/main" val="49955799"/>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BFDC-06FF-AD6B-355E-B15EED2DFDD7}"/>
              </a:ext>
            </a:extLst>
          </p:cNvPr>
          <p:cNvSpPr>
            <a:spLocks noGrp="1"/>
          </p:cNvSpPr>
          <p:nvPr>
            <p:ph type="title"/>
          </p:nvPr>
        </p:nvSpPr>
        <p:spPr/>
        <p:txBody>
          <a:bodyPr/>
          <a:lstStyle/>
          <a:p>
            <a:r>
              <a:rPr lang="en-US"/>
              <a:t>Applications</a:t>
            </a:r>
          </a:p>
        </p:txBody>
      </p:sp>
      <p:sp>
        <p:nvSpPr>
          <p:cNvPr id="3" name="Text Placeholder 2">
            <a:extLst>
              <a:ext uri="{FF2B5EF4-FFF2-40B4-BE49-F238E27FC236}">
                <a16:creationId xmlns:a16="http://schemas.microsoft.com/office/drawing/2014/main" id="{1F981AEA-1B61-FBF5-A1B2-78119C0EAC14}"/>
              </a:ext>
            </a:extLst>
          </p:cNvPr>
          <p:cNvSpPr>
            <a:spLocks noGrp="1"/>
          </p:cNvSpPr>
          <p:nvPr>
            <p:ph type="body" idx="1"/>
          </p:nvPr>
        </p:nvSpPr>
        <p:spPr>
          <a:xfrm>
            <a:off x="527797" y="1360139"/>
            <a:ext cx="3164885" cy="2178802"/>
          </a:xfrm>
        </p:spPr>
        <p:txBody>
          <a:bodyPr/>
          <a:lstStyle/>
          <a:p>
            <a:pPr marL="95250" indent="0">
              <a:lnSpc>
                <a:spcPct val="100000"/>
              </a:lnSpc>
              <a:buNone/>
            </a:pPr>
            <a:r>
              <a:rPr lang="en-US" sz="1800" b="1" dirty="0"/>
              <a:t>To construct investment strategies</a:t>
            </a:r>
            <a:endParaRPr lang="en-US" sz="2000" dirty="0"/>
          </a:p>
          <a:p>
            <a:pPr marL="95250" indent="0">
              <a:lnSpc>
                <a:spcPct val="100000"/>
              </a:lnSpc>
              <a:buNone/>
            </a:pPr>
            <a:r>
              <a:rPr lang="en-US" sz="1400" dirty="0"/>
              <a:t>Finding more statistically significant factors will allow creating factor replicating portfolios</a:t>
            </a:r>
            <a:endParaRPr lang="en-US" sz="2000"/>
          </a:p>
        </p:txBody>
      </p:sp>
      <p:sp>
        <p:nvSpPr>
          <p:cNvPr id="4" name="TextBox 3">
            <a:extLst>
              <a:ext uri="{FF2B5EF4-FFF2-40B4-BE49-F238E27FC236}">
                <a16:creationId xmlns:a16="http://schemas.microsoft.com/office/drawing/2014/main" id="{9C9B529B-FB8A-878F-C99E-5FAB68A42A67}"/>
              </a:ext>
            </a:extLst>
          </p:cNvPr>
          <p:cNvSpPr txBox="1"/>
          <p:nvPr/>
        </p:nvSpPr>
        <p:spPr>
          <a:xfrm>
            <a:off x="4468546" y="1358668"/>
            <a:ext cx="3569163" cy="18261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800"/>
              </a:spcBef>
            </a:pPr>
            <a:r>
              <a:rPr lang="en-US" sz="1800" b="1" dirty="0">
                <a:solidFill>
                  <a:schemeClr val="accent1"/>
                </a:solidFill>
              </a:rPr>
              <a:t>To construct trading strategies with </a:t>
            </a:r>
            <a:r>
              <a:rPr lang="en-US" sz="1800" b="1" dirty="0">
                <a:solidFill>
                  <a:srgbClr val="3154A4"/>
                </a:solidFill>
                <a:cs typeface="Segoe UI"/>
              </a:rPr>
              <a:t>ESG signals</a:t>
            </a:r>
            <a:endParaRPr lang="en-US" sz="1800" dirty="0">
              <a:cs typeface="Segoe UI"/>
            </a:endParaRPr>
          </a:p>
          <a:p>
            <a:pPr>
              <a:spcBef>
                <a:spcPts val="800"/>
              </a:spcBef>
            </a:pPr>
            <a:r>
              <a:rPr lang="en-US" dirty="0">
                <a:solidFill>
                  <a:srgbClr val="3154A4"/>
                </a:solidFill>
              </a:rPr>
              <a:t>ESG news effects tend to average around 2 months. There is a potential to develop a trading strategy based on moving average of ESG investment scores with new incidents changing the score in real-time. </a:t>
            </a:r>
            <a:endParaRPr lang="en-US"/>
          </a:p>
        </p:txBody>
      </p:sp>
      <p:pic>
        <p:nvPicPr>
          <p:cNvPr id="5" name="Picture 5" descr="A picture containing text, person, screen, black&#10;&#10;Description automatically generated">
            <a:extLst>
              <a:ext uri="{FF2B5EF4-FFF2-40B4-BE49-F238E27FC236}">
                <a16:creationId xmlns:a16="http://schemas.microsoft.com/office/drawing/2014/main" id="{D44D1B8E-1BA8-215C-139E-3BE279C6BA04}"/>
              </a:ext>
            </a:extLst>
          </p:cNvPr>
          <p:cNvPicPr>
            <a:picLocks noChangeAspect="1"/>
          </p:cNvPicPr>
          <p:nvPr/>
        </p:nvPicPr>
        <p:blipFill>
          <a:blip r:embed="rId3"/>
          <a:stretch>
            <a:fillRect/>
          </a:stretch>
        </p:blipFill>
        <p:spPr>
          <a:xfrm>
            <a:off x="4572835" y="3310057"/>
            <a:ext cx="2117471" cy="1416733"/>
          </a:xfrm>
          <a:prstGeom prst="rect">
            <a:avLst/>
          </a:prstGeom>
        </p:spPr>
      </p:pic>
      <p:pic>
        <p:nvPicPr>
          <p:cNvPr id="6" name="Picture 6" descr="A picture containing text, vector graphics, businesscard&#10;&#10;Description automatically generated">
            <a:extLst>
              <a:ext uri="{FF2B5EF4-FFF2-40B4-BE49-F238E27FC236}">
                <a16:creationId xmlns:a16="http://schemas.microsoft.com/office/drawing/2014/main" id="{7959F699-41B7-B892-5D36-27E68C1D8F49}"/>
              </a:ext>
            </a:extLst>
          </p:cNvPr>
          <p:cNvPicPr>
            <a:picLocks noChangeAspect="1"/>
          </p:cNvPicPr>
          <p:nvPr/>
        </p:nvPicPr>
        <p:blipFill>
          <a:blip r:embed="rId4"/>
          <a:stretch>
            <a:fillRect/>
          </a:stretch>
        </p:blipFill>
        <p:spPr>
          <a:xfrm>
            <a:off x="691378" y="3310514"/>
            <a:ext cx="2125814" cy="1415819"/>
          </a:xfrm>
          <a:prstGeom prst="rect">
            <a:avLst/>
          </a:prstGeom>
        </p:spPr>
      </p:pic>
    </p:spTree>
    <p:extLst>
      <p:ext uri="{BB962C8B-B14F-4D97-AF65-F5344CB8AC3E}">
        <p14:creationId xmlns:p14="http://schemas.microsoft.com/office/powerpoint/2010/main" val="366051145"/>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5996-25A0-B544-C71F-A8B2B51B3BFF}"/>
              </a:ext>
            </a:extLst>
          </p:cNvPr>
          <p:cNvSpPr>
            <a:spLocks noGrp="1"/>
          </p:cNvSpPr>
          <p:nvPr>
            <p:ph type="title"/>
          </p:nvPr>
        </p:nvSpPr>
        <p:spPr/>
        <p:txBody>
          <a:bodyPr/>
          <a:lstStyle/>
          <a:p>
            <a:r>
              <a:rPr lang="en-GB"/>
              <a:t>Key Takeaways</a:t>
            </a:r>
          </a:p>
        </p:txBody>
      </p:sp>
      <p:sp>
        <p:nvSpPr>
          <p:cNvPr id="5" name="Text Placeholder 2">
            <a:extLst>
              <a:ext uri="{FF2B5EF4-FFF2-40B4-BE49-F238E27FC236}">
                <a16:creationId xmlns:a16="http://schemas.microsoft.com/office/drawing/2014/main" id="{BCFF2C6B-3416-4E70-88E6-0B078471062A}"/>
              </a:ext>
            </a:extLst>
          </p:cNvPr>
          <p:cNvSpPr>
            <a:spLocks noGrp="1"/>
          </p:cNvSpPr>
          <p:nvPr>
            <p:ph type="body" idx="1"/>
          </p:nvPr>
        </p:nvSpPr>
        <p:spPr>
          <a:xfrm>
            <a:off x="863332" y="1306404"/>
            <a:ext cx="1917720" cy="825108"/>
          </a:xfrm>
        </p:spPr>
        <p:txBody>
          <a:bodyPr/>
          <a:lstStyle/>
          <a:p>
            <a:pPr marL="95250" indent="0">
              <a:buNone/>
            </a:pPr>
            <a:r>
              <a:rPr lang="en-US" sz="1400" dirty="0"/>
              <a:t>Exposure to ESG is </a:t>
            </a:r>
            <a:r>
              <a:rPr lang="en-US" sz="1400" b="1" dirty="0">
                <a:solidFill>
                  <a:srgbClr val="FF9C2B"/>
                </a:solidFill>
              </a:rPr>
              <a:t>more significant</a:t>
            </a:r>
            <a:r>
              <a:rPr lang="en-US" sz="1400" dirty="0"/>
              <a:t> in Europe then in US.</a:t>
            </a:r>
            <a:endParaRPr lang="en-US" dirty="0"/>
          </a:p>
        </p:txBody>
      </p:sp>
      <p:sp>
        <p:nvSpPr>
          <p:cNvPr id="7" name="Oval 6">
            <a:extLst>
              <a:ext uri="{FF2B5EF4-FFF2-40B4-BE49-F238E27FC236}">
                <a16:creationId xmlns:a16="http://schemas.microsoft.com/office/drawing/2014/main" id="{A62A0573-E818-E457-7699-FF2E5CA057B8}"/>
              </a:ext>
            </a:extLst>
          </p:cNvPr>
          <p:cNvSpPr/>
          <p:nvPr/>
        </p:nvSpPr>
        <p:spPr>
          <a:xfrm>
            <a:off x="489283" y="1315514"/>
            <a:ext cx="434171" cy="43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cs typeface="Arial"/>
              </a:rPr>
              <a:t>A</a:t>
            </a:r>
            <a:endParaRPr lang="en-GB"/>
          </a:p>
        </p:txBody>
      </p:sp>
      <p:sp>
        <p:nvSpPr>
          <p:cNvPr id="14" name="TextBox 13">
            <a:extLst>
              <a:ext uri="{FF2B5EF4-FFF2-40B4-BE49-F238E27FC236}">
                <a16:creationId xmlns:a16="http://schemas.microsoft.com/office/drawing/2014/main" id="{58FF95E3-DCBE-5EC8-51D5-C772E3ED4E61}"/>
              </a:ext>
            </a:extLst>
          </p:cNvPr>
          <p:cNvSpPr txBox="1"/>
          <p:nvPr/>
        </p:nvSpPr>
        <p:spPr>
          <a:xfrm>
            <a:off x="3558764" y="1264654"/>
            <a:ext cx="20256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154A4"/>
                </a:solidFill>
              </a:rPr>
              <a:t>The significance of ESG factor exposure </a:t>
            </a:r>
            <a:r>
              <a:rPr lang="en-US" b="1">
                <a:solidFill>
                  <a:srgbClr val="3154A4"/>
                </a:solidFill>
              </a:rPr>
              <a:t>increases </a:t>
            </a:r>
            <a:r>
              <a:rPr lang="en-US">
                <a:solidFill>
                  <a:srgbClr val="3154A4"/>
                </a:solidFill>
              </a:rPr>
              <a:t>steadily </a:t>
            </a:r>
            <a:r>
              <a:rPr lang="en-US" b="1">
                <a:solidFill>
                  <a:srgbClr val="3154A4"/>
                </a:solidFill>
              </a:rPr>
              <a:t>over time.</a:t>
            </a:r>
            <a:endParaRPr lang="en-US" b="1"/>
          </a:p>
          <a:p>
            <a:endParaRPr lang="en-US" b="1" i="1">
              <a:solidFill>
                <a:srgbClr val="3154A4"/>
              </a:solidFill>
            </a:endParaRPr>
          </a:p>
          <a:p>
            <a:r>
              <a:rPr lang="en-US">
                <a:solidFill>
                  <a:srgbClr val="3154A4"/>
                </a:solidFill>
              </a:rPr>
              <a:t>ESG factor exposure </a:t>
            </a:r>
            <a:r>
              <a:rPr lang="en-US" b="1">
                <a:solidFill>
                  <a:srgbClr val="3154A4"/>
                </a:solidFill>
              </a:rPr>
              <a:t>most significant</a:t>
            </a:r>
            <a:r>
              <a:rPr lang="en-US">
                <a:solidFill>
                  <a:srgbClr val="3154A4"/>
                </a:solidFill>
              </a:rPr>
              <a:t> </a:t>
            </a:r>
            <a:r>
              <a:rPr lang="en-US" b="1">
                <a:solidFill>
                  <a:srgbClr val="3154A4"/>
                </a:solidFill>
              </a:rPr>
              <a:t>for "small robust"</a:t>
            </a:r>
            <a:r>
              <a:rPr lang="en-US">
                <a:solidFill>
                  <a:srgbClr val="3154A4"/>
                </a:solidFill>
              </a:rPr>
              <a:t> portfolio.</a:t>
            </a:r>
            <a:endParaRPr lang="en-US"/>
          </a:p>
        </p:txBody>
      </p:sp>
      <p:sp>
        <p:nvSpPr>
          <p:cNvPr id="15" name="TextBox 14">
            <a:extLst>
              <a:ext uri="{FF2B5EF4-FFF2-40B4-BE49-F238E27FC236}">
                <a16:creationId xmlns:a16="http://schemas.microsoft.com/office/drawing/2014/main" id="{59C68CEA-5CD4-93E4-2060-135F06BEAB48}"/>
              </a:ext>
            </a:extLst>
          </p:cNvPr>
          <p:cNvSpPr txBox="1"/>
          <p:nvPr/>
        </p:nvSpPr>
        <p:spPr>
          <a:xfrm>
            <a:off x="4570017" y="3583525"/>
            <a:ext cx="33123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3154A4"/>
                </a:solidFill>
              </a:rPr>
              <a:t>Limitations: </a:t>
            </a:r>
          </a:p>
          <a:p>
            <a:r>
              <a:rPr lang="en-US" dirty="0" err="1">
                <a:solidFill>
                  <a:srgbClr val="3154A4"/>
                </a:solidFill>
              </a:rPr>
              <a:t>RepRisk</a:t>
            </a:r>
            <a:r>
              <a:rPr lang="en-US" dirty="0">
                <a:solidFill>
                  <a:srgbClr val="3154A4"/>
                </a:solidFill>
              </a:rPr>
              <a:t> dataset is good for high level inferences, but a dataset with </a:t>
            </a:r>
            <a:r>
              <a:rPr lang="en-US" b="1" dirty="0">
                <a:solidFill>
                  <a:srgbClr val="3154A4"/>
                </a:solidFill>
              </a:rPr>
              <a:t>more granular ESG rating data</a:t>
            </a:r>
            <a:r>
              <a:rPr lang="en-US" dirty="0">
                <a:solidFill>
                  <a:srgbClr val="3154A4"/>
                </a:solidFill>
              </a:rPr>
              <a:t> required for to create </a:t>
            </a:r>
            <a:r>
              <a:rPr lang="en-US" b="1" dirty="0">
                <a:solidFill>
                  <a:srgbClr val="3154A4"/>
                </a:solidFill>
              </a:rPr>
              <a:t>investments strategies.</a:t>
            </a:r>
            <a:endParaRPr lang="en-US" b="1" dirty="0"/>
          </a:p>
        </p:txBody>
      </p:sp>
      <p:sp>
        <p:nvSpPr>
          <p:cNvPr id="16" name="Oval 15">
            <a:extLst>
              <a:ext uri="{FF2B5EF4-FFF2-40B4-BE49-F238E27FC236}">
                <a16:creationId xmlns:a16="http://schemas.microsoft.com/office/drawing/2014/main" id="{9ED9278E-68F6-A971-093C-49A82A7DB324}"/>
              </a:ext>
            </a:extLst>
          </p:cNvPr>
          <p:cNvSpPr/>
          <p:nvPr/>
        </p:nvSpPr>
        <p:spPr>
          <a:xfrm>
            <a:off x="3094756" y="1283764"/>
            <a:ext cx="434171" cy="43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Arial"/>
              </a:rPr>
              <a:t>B</a:t>
            </a:r>
          </a:p>
        </p:txBody>
      </p:sp>
      <p:sp>
        <p:nvSpPr>
          <p:cNvPr id="18" name="Oval 17">
            <a:extLst>
              <a:ext uri="{FF2B5EF4-FFF2-40B4-BE49-F238E27FC236}">
                <a16:creationId xmlns:a16="http://schemas.microsoft.com/office/drawing/2014/main" id="{AECC2A1F-E4C7-2297-C90E-69CB53105BD5}"/>
              </a:ext>
            </a:extLst>
          </p:cNvPr>
          <p:cNvSpPr/>
          <p:nvPr/>
        </p:nvSpPr>
        <p:spPr>
          <a:xfrm>
            <a:off x="5694937" y="1288244"/>
            <a:ext cx="434171" cy="43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Arial"/>
              </a:rPr>
              <a:t>C</a:t>
            </a:r>
          </a:p>
        </p:txBody>
      </p:sp>
      <p:pic>
        <p:nvPicPr>
          <p:cNvPr id="20" name="Picture 20" descr="A picture containing text&#10;&#10;Description automatically generated">
            <a:extLst>
              <a:ext uri="{FF2B5EF4-FFF2-40B4-BE49-F238E27FC236}">
                <a16:creationId xmlns:a16="http://schemas.microsoft.com/office/drawing/2014/main" id="{209C55EB-1D86-35D0-04E1-185D661B084D}"/>
              </a:ext>
            </a:extLst>
          </p:cNvPr>
          <p:cNvPicPr>
            <a:picLocks noChangeAspect="1"/>
          </p:cNvPicPr>
          <p:nvPr/>
        </p:nvPicPr>
        <p:blipFill>
          <a:blip r:embed="rId2"/>
          <a:stretch>
            <a:fillRect/>
          </a:stretch>
        </p:blipFill>
        <p:spPr>
          <a:xfrm>
            <a:off x="203463" y="3295048"/>
            <a:ext cx="3948772" cy="1833156"/>
          </a:xfrm>
          <a:prstGeom prst="rect">
            <a:avLst/>
          </a:prstGeom>
        </p:spPr>
      </p:pic>
      <p:sp>
        <p:nvSpPr>
          <p:cNvPr id="21" name="TextBox 20">
            <a:extLst>
              <a:ext uri="{FF2B5EF4-FFF2-40B4-BE49-F238E27FC236}">
                <a16:creationId xmlns:a16="http://schemas.microsoft.com/office/drawing/2014/main" id="{CD504ACD-0C2A-5F6C-BC90-F1BCA09BB96F}"/>
              </a:ext>
            </a:extLst>
          </p:cNvPr>
          <p:cNvSpPr txBox="1"/>
          <p:nvPr/>
        </p:nvSpPr>
        <p:spPr>
          <a:xfrm>
            <a:off x="6164235" y="1266895"/>
            <a:ext cx="1825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9C2B"/>
                </a:solidFill>
              </a:rPr>
              <a:t>Higher ESG </a:t>
            </a:r>
            <a:r>
              <a:rPr lang="en-US">
                <a:solidFill>
                  <a:srgbClr val="3154A4"/>
                </a:solidFill>
              </a:rPr>
              <a:t>rated companies had</a:t>
            </a:r>
            <a:r>
              <a:rPr lang="en-US">
                <a:solidFill>
                  <a:srgbClr val="FF9C2B"/>
                </a:solidFill>
              </a:rPr>
              <a:t> </a:t>
            </a:r>
            <a:r>
              <a:rPr lang="en-US" b="1">
                <a:solidFill>
                  <a:srgbClr val="FF9C2B"/>
                </a:solidFill>
              </a:rPr>
              <a:t>more companies with higher returns</a:t>
            </a:r>
            <a:r>
              <a:rPr lang="en-US">
                <a:solidFill>
                  <a:srgbClr val="3154A4"/>
                </a:solidFill>
              </a:rPr>
              <a:t>, but this could be attributed to the imbalance in the data.</a:t>
            </a:r>
            <a:r>
              <a:rPr lang="en-GB"/>
              <a:t>​</a:t>
            </a:r>
          </a:p>
        </p:txBody>
      </p:sp>
    </p:spTree>
    <p:extLst>
      <p:ext uri="{BB962C8B-B14F-4D97-AF65-F5344CB8AC3E}">
        <p14:creationId xmlns:p14="http://schemas.microsoft.com/office/powerpoint/2010/main" val="409139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764D-64A0-CB17-2AE5-E99A8A9AF14A}"/>
              </a:ext>
            </a:extLst>
          </p:cNvPr>
          <p:cNvSpPr>
            <a:spLocks noGrp="1"/>
          </p:cNvSpPr>
          <p:nvPr>
            <p:ph type="ctrTitle"/>
          </p:nvPr>
        </p:nvSpPr>
        <p:spPr/>
        <p:txBody>
          <a:bodyPr/>
          <a:lstStyle/>
          <a:p>
            <a:r>
              <a:rPr lang="en-US" sz="3500"/>
              <a:t>Problem Statement</a:t>
            </a:r>
          </a:p>
          <a:p>
            <a:endParaRPr lang="en-US"/>
          </a:p>
        </p:txBody>
      </p:sp>
      <p:sp>
        <p:nvSpPr>
          <p:cNvPr id="3" name="Text Placeholder 2">
            <a:extLst>
              <a:ext uri="{FF2B5EF4-FFF2-40B4-BE49-F238E27FC236}">
                <a16:creationId xmlns:a16="http://schemas.microsoft.com/office/drawing/2014/main" id="{71873063-F977-F52A-BD3F-18921ACC500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366A677-2A58-6B4D-F082-982E4BB712F1}"/>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181758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US" sz="3500"/>
              <a:t>Appendix</a:t>
            </a:r>
            <a:endParaRPr lang="en-US"/>
          </a:p>
        </p:txBody>
      </p:sp>
    </p:spTree>
    <p:extLst>
      <p:ext uri="{BB962C8B-B14F-4D97-AF65-F5344CB8AC3E}">
        <p14:creationId xmlns:p14="http://schemas.microsoft.com/office/powerpoint/2010/main" val="70627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4F9B-E8D7-C6C4-95F9-1A6568630C45}"/>
              </a:ext>
            </a:extLst>
          </p:cNvPr>
          <p:cNvSpPr>
            <a:spLocks noGrp="1"/>
          </p:cNvSpPr>
          <p:nvPr>
            <p:ph type="title"/>
          </p:nvPr>
        </p:nvSpPr>
        <p:spPr>
          <a:xfrm>
            <a:off x="527797" y="273844"/>
            <a:ext cx="8517907" cy="998465"/>
          </a:xfrm>
        </p:spPr>
        <p:txBody>
          <a:bodyPr/>
          <a:lstStyle/>
          <a:p>
            <a:r>
              <a:rPr lang="en-US"/>
              <a:t>Unbalanced Sample</a:t>
            </a:r>
          </a:p>
        </p:txBody>
      </p:sp>
      <p:sp>
        <p:nvSpPr>
          <p:cNvPr id="3" name="Text Placeholder 2">
            <a:extLst>
              <a:ext uri="{FF2B5EF4-FFF2-40B4-BE49-F238E27FC236}">
                <a16:creationId xmlns:a16="http://schemas.microsoft.com/office/drawing/2014/main" id="{0C586D42-005A-2A99-86CB-4C9405138A31}"/>
              </a:ext>
            </a:extLst>
          </p:cNvPr>
          <p:cNvSpPr>
            <a:spLocks noGrp="1"/>
          </p:cNvSpPr>
          <p:nvPr>
            <p:ph type="body" idx="1"/>
          </p:nvPr>
        </p:nvSpPr>
        <p:spPr>
          <a:xfrm>
            <a:off x="574929" y="4336498"/>
            <a:ext cx="7479183" cy="610617"/>
          </a:xfrm>
        </p:spPr>
        <p:txBody>
          <a:bodyPr/>
          <a:lstStyle/>
          <a:p>
            <a:r>
              <a:rPr lang="en-US" sz="1800"/>
              <a:t>More than 50% of the companies in our dataset have 0 </a:t>
            </a:r>
            <a:r>
              <a:rPr lang="en-US" sz="1800" err="1"/>
              <a:t>RepRisk</a:t>
            </a:r>
            <a:r>
              <a:rPr lang="en-US" sz="1800"/>
              <a:t> rating.</a:t>
            </a:r>
          </a:p>
        </p:txBody>
      </p:sp>
      <p:pic>
        <p:nvPicPr>
          <p:cNvPr id="4" name="Picture 4" descr="Chart&#10;&#10;Description automatically generated">
            <a:extLst>
              <a:ext uri="{FF2B5EF4-FFF2-40B4-BE49-F238E27FC236}">
                <a16:creationId xmlns:a16="http://schemas.microsoft.com/office/drawing/2014/main" id="{2AEA63F1-725E-4AC6-D284-E1E722619DF3}"/>
              </a:ext>
            </a:extLst>
          </p:cNvPr>
          <p:cNvPicPr>
            <a:picLocks noChangeAspect="1"/>
          </p:cNvPicPr>
          <p:nvPr/>
        </p:nvPicPr>
        <p:blipFill>
          <a:blip r:embed="rId3"/>
          <a:stretch>
            <a:fillRect/>
          </a:stretch>
        </p:blipFill>
        <p:spPr>
          <a:xfrm>
            <a:off x="1370577" y="1083132"/>
            <a:ext cx="5549206" cy="2784808"/>
          </a:xfrm>
          <a:prstGeom prst="rect">
            <a:avLst/>
          </a:prstGeom>
        </p:spPr>
      </p:pic>
      <p:cxnSp>
        <p:nvCxnSpPr>
          <p:cNvPr id="7" name="Straight Arrow Connector 6">
            <a:extLst>
              <a:ext uri="{FF2B5EF4-FFF2-40B4-BE49-F238E27FC236}">
                <a16:creationId xmlns:a16="http://schemas.microsoft.com/office/drawing/2014/main" id="{3CD87633-D1D9-A063-70CB-FAD40B057C23}"/>
              </a:ext>
            </a:extLst>
          </p:cNvPr>
          <p:cNvCxnSpPr/>
          <p:nvPr/>
        </p:nvCxnSpPr>
        <p:spPr>
          <a:xfrm flipV="1">
            <a:off x="2254296" y="3663023"/>
            <a:ext cx="9178" cy="253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D466A9-7CF5-ECFA-F351-DBF7AC4F08F6}"/>
              </a:ext>
            </a:extLst>
          </p:cNvPr>
          <p:cNvSpPr txBox="1"/>
          <p:nvPr/>
        </p:nvSpPr>
        <p:spPr>
          <a:xfrm>
            <a:off x="1816494" y="3916861"/>
            <a:ext cx="120807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solidFill>
                  <a:srgbClr val="3154A4"/>
                </a:solidFill>
              </a:rPr>
              <a:t>Median is 0</a:t>
            </a:r>
            <a:endParaRPr lang="en-US" sz="1100">
              <a:solidFill>
                <a:srgbClr val="3154A4"/>
              </a:solidFill>
            </a:endParaRPr>
          </a:p>
        </p:txBody>
      </p:sp>
    </p:spTree>
    <p:extLst>
      <p:ext uri="{BB962C8B-B14F-4D97-AF65-F5344CB8AC3E}">
        <p14:creationId xmlns:p14="http://schemas.microsoft.com/office/powerpoint/2010/main" val="1764583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D5D6-B56E-24FF-777A-2471C8F96EDF}"/>
              </a:ext>
            </a:extLst>
          </p:cNvPr>
          <p:cNvSpPr>
            <a:spLocks noGrp="1"/>
          </p:cNvSpPr>
          <p:nvPr>
            <p:ph type="title"/>
          </p:nvPr>
        </p:nvSpPr>
        <p:spPr>
          <a:xfrm>
            <a:off x="527797" y="273844"/>
            <a:ext cx="8654386" cy="1002729"/>
          </a:xfrm>
        </p:spPr>
        <p:txBody>
          <a:bodyPr/>
          <a:lstStyle/>
          <a:p>
            <a:r>
              <a:rPr lang="en-US" sz="3200"/>
              <a:t>U.S. Market Monthly Return Trend</a:t>
            </a:r>
          </a:p>
        </p:txBody>
      </p:sp>
      <p:pic>
        <p:nvPicPr>
          <p:cNvPr id="4" name="Picture 4" descr="Chart, line chart&#10;&#10;Description automatically generated">
            <a:extLst>
              <a:ext uri="{FF2B5EF4-FFF2-40B4-BE49-F238E27FC236}">
                <a16:creationId xmlns:a16="http://schemas.microsoft.com/office/drawing/2014/main" id="{CAC68351-479D-4DE8-3C84-B1971B983A4F}"/>
              </a:ext>
            </a:extLst>
          </p:cNvPr>
          <p:cNvPicPr>
            <a:picLocks noChangeAspect="1"/>
          </p:cNvPicPr>
          <p:nvPr/>
        </p:nvPicPr>
        <p:blipFill rotWithShape="1">
          <a:blip r:embed="rId3"/>
          <a:srcRect l="3744" t="6004" r="99" b="4647"/>
          <a:stretch/>
        </p:blipFill>
        <p:spPr>
          <a:xfrm>
            <a:off x="324123" y="987575"/>
            <a:ext cx="7041012" cy="3732567"/>
          </a:xfrm>
          <a:prstGeom prst="rect">
            <a:avLst/>
          </a:prstGeom>
        </p:spPr>
      </p:pic>
      <p:sp>
        <p:nvSpPr>
          <p:cNvPr id="5" name="Oval 4">
            <a:extLst>
              <a:ext uri="{FF2B5EF4-FFF2-40B4-BE49-F238E27FC236}">
                <a16:creationId xmlns:a16="http://schemas.microsoft.com/office/drawing/2014/main" id="{ECF74461-3382-6051-6FE8-61D0EF7A1C5B}"/>
              </a:ext>
            </a:extLst>
          </p:cNvPr>
          <p:cNvSpPr/>
          <p:nvPr/>
        </p:nvSpPr>
        <p:spPr>
          <a:xfrm>
            <a:off x="2798027" y="1233609"/>
            <a:ext cx="913565" cy="91356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7E07CB7-0853-3C85-5E85-D0F5EE4606E7}"/>
              </a:ext>
            </a:extLst>
          </p:cNvPr>
          <p:cNvSpPr/>
          <p:nvPr/>
        </p:nvSpPr>
        <p:spPr>
          <a:xfrm>
            <a:off x="4884727" y="3586353"/>
            <a:ext cx="913565" cy="91356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912918-4660-7A48-EFEF-E79CFC11213D}"/>
              </a:ext>
            </a:extLst>
          </p:cNvPr>
          <p:cNvSpPr>
            <a:spLocks noGrp="1"/>
          </p:cNvSpPr>
          <p:nvPr>
            <p:ph type="body" idx="1"/>
          </p:nvPr>
        </p:nvSpPr>
        <p:spPr>
          <a:xfrm>
            <a:off x="662110" y="4543734"/>
            <a:ext cx="6980560" cy="421497"/>
          </a:xfrm>
        </p:spPr>
        <p:txBody>
          <a:bodyPr/>
          <a:lstStyle/>
          <a:p>
            <a:r>
              <a:rPr lang="en-US" sz="1500"/>
              <a:t>Small Inconsistency in samples between Years, which indicated that </a:t>
            </a:r>
          </a:p>
          <a:p>
            <a:endParaRPr lang="en-US" sz="1500"/>
          </a:p>
        </p:txBody>
      </p:sp>
    </p:spTree>
    <p:extLst>
      <p:ext uri="{BB962C8B-B14F-4D97-AF65-F5344CB8AC3E}">
        <p14:creationId xmlns:p14="http://schemas.microsoft.com/office/powerpoint/2010/main" val="1097212812"/>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42A8-669F-00DF-FB01-D8C05B995514}"/>
              </a:ext>
            </a:extLst>
          </p:cNvPr>
          <p:cNvSpPr>
            <a:spLocks noGrp="1"/>
          </p:cNvSpPr>
          <p:nvPr>
            <p:ph type="title"/>
          </p:nvPr>
        </p:nvSpPr>
        <p:spPr/>
        <p:txBody>
          <a:bodyPr/>
          <a:lstStyle/>
          <a:p>
            <a:r>
              <a:rPr lang="en-US"/>
              <a:t>EU Market Monthly Return Trend</a:t>
            </a:r>
          </a:p>
        </p:txBody>
      </p:sp>
      <p:pic>
        <p:nvPicPr>
          <p:cNvPr id="4" name="Picture 4" descr="Chart, line chart&#10;&#10;Description automatically generated">
            <a:extLst>
              <a:ext uri="{FF2B5EF4-FFF2-40B4-BE49-F238E27FC236}">
                <a16:creationId xmlns:a16="http://schemas.microsoft.com/office/drawing/2014/main" id="{55853BE8-0759-AF9C-E41F-37F0126E59D3}"/>
              </a:ext>
            </a:extLst>
          </p:cNvPr>
          <p:cNvPicPr>
            <a:picLocks noChangeAspect="1"/>
          </p:cNvPicPr>
          <p:nvPr/>
        </p:nvPicPr>
        <p:blipFill rotWithShape="1">
          <a:blip r:embed="rId2"/>
          <a:srcRect l="4776" t="6344" r="96" b="4758"/>
          <a:stretch/>
        </p:blipFill>
        <p:spPr>
          <a:xfrm>
            <a:off x="607142" y="1007545"/>
            <a:ext cx="7112594" cy="3801933"/>
          </a:xfrm>
          <a:prstGeom prst="rect">
            <a:avLst/>
          </a:prstGeom>
        </p:spPr>
      </p:pic>
      <p:sp>
        <p:nvSpPr>
          <p:cNvPr id="3" name="Oval 2">
            <a:extLst>
              <a:ext uri="{FF2B5EF4-FFF2-40B4-BE49-F238E27FC236}">
                <a16:creationId xmlns:a16="http://schemas.microsoft.com/office/drawing/2014/main" id="{46A702A8-CC43-7759-3930-E2CE4982526C}"/>
              </a:ext>
            </a:extLst>
          </p:cNvPr>
          <p:cNvSpPr/>
          <p:nvPr/>
        </p:nvSpPr>
        <p:spPr>
          <a:xfrm>
            <a:off x="5169326" y="2248661"/>
            <a:ext cx="913565" cy="91356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772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9465-2514-2811-2153-1FC854478F4C}"/>
              </a:ext>
            </a:extLst>
          </p:cNvPr>
          <p:cNvSpPr>
            <a:spLocks noGrp="1"/>
          </p:cNvSpPr>
          <p:nvPr>
            <p:ph type="title"/>
          </p:nvPr>
        </p:nvSpPr>
        <p:spPr/>
        <p:txBody>
          <a:bodyPr/>
          <a:lstStyle/>
          <a:p>
            <a:r>
              <a:rPr lang="en-US"/>
              <a:t>US Market Comparison</a:t>
            </a:r>
          </a:p>
        </p:txBody>
      </p:sp>
      <p:graphicFrame>
        <p:nvGraphicFramePr>
          <p:cNvPr id="7" name="Table 6">
            <a:extLst>
              <a:ext uri="{FF2B5EF4-FFF2-40B4-BE49-F238E27FC236}">
                <a16:creationId xmlns:a16="http://schemas.microsoft.com/office/drawing/2014/main" id="{D2AE96AB-AF25-6B76-7CCC-05266C4F56BC}"/>
              </a:ext>
            </a:extLst>
          </p:cNvPr>
          <p:cNvGraphicFramePr>
            <a:graphicFrameLocks noGrp="1"/>
          </p:cNvGraphicFramePr>
          <p:nvPr>
            <p:extLst>
              <p:ext uri="{D42A27DB-BD31-4B8C-83A1-F6EECF244321}">
                <p14:modId xmlns:p14="http://schemas.microsoft.com/office/powerpoint/2010/main" val="2090350774"/>
              </p:ext>
            </p:extLst>
          </p:nvPr>
        </p:nvGraphicFramePr>
        <p:xfrm>
          <a:off x="614149" y="1206973"/>
          <a:ext cx="7406640" cy="3680441"/>
        </p:xfrm>
        <a:graphic>
          <a:graphicData uri="http://schemas.openxmlformats.org/drawingml/2006/table">
            <a:tbl>
              <a:tblPr firstRow="1" bandRow="1">
                <a:tableStyleId>{5C22544A-7EE6-4342-B048-85BDC9FD1C3A}</a:tableStyleId>
              </a:tblPr>
              <a:tblGrid>
                <a:gridCol w="1234440">
                  <a:extLst>
                    <a:ext uri="{9D8B030D-6E8A-4147-A177-3AD203B41FA5}">
                      <a16:colId xmlns:a16="http://schemas.microsoft.com/office/drawing/2014/main" val="262304790"/>
                    </a:ext>
                  </a:extLst>
                </a:gridCol>
                <a:gridCol w="1234440">
                  <a:extLst>
                    <a:ext uri="{9D8B030D-6E8A-4147-A177-3AD203B41FA5}">
                      <a16:colId xmlns:a16="http://schemas.microsoft.com/office/drawing/2014/main" val="4186199040"/>
                    </a:ext>
                  </a:extLst>
                </a:gridCol>
                <a:gridCol w="1234440">
                  <a:extLst>
                    <a:ext uri="{9D8B030D-6E8A-4147-A177-3AD203B41FA5}">
                      <a16:colId xmlns:a16="http://schemas.microsoft.com/office/drawing/2014/main" val="1758409690"/>
                    </a:ext>
                  </a:extLst>
                </a:gridCol>
                <a:gridCol w="1234440">
                  <a:extLst>
                    <a:ext uri="{9D8B030D-6E8A-4147-A177-3AD203B41FA5}">
                      <a16:colId xmlns:a16="http://schemas.microsoft.com/office/drawing/2014/main" val="3829086028"/>
                    </a:ext>
                  </a:extLst>
                </a:gridCol>
                <a:gridCol w="1234440">
                  <a:extLst>
                    <a:ext uri="{9D8B030D-6E8A-4147-A177-3AD203B41FA5}">
                      <a16:colId xmlns:a16="http://schemas.microsoft.com/office/drawing/2014/main" val="782741414"/>
                    </a:ext>
                  </a:extLst>
                </a:gridCol>
                <a:gridCol w="1234440">
                  <a:extLst>
                    <a:ext uri="{9D8B030D-6E8A-4147-A177-3AD203B41FA5}">
                      <a16:colId xmlns:a16="http://schemas.microsoft.com/office/drawing/2014/main" val="1785936726"/>
                    </a:ext>
                  </a:extLst>
                </a:gridCol>
              </a:tblGrid>
              <a:tr h="622679">
                <a:tc>
                  <a:txBody>
                    <a:bodyPr/>
                    <a:lstStyle/>
                    <a:p>
                      <a:pPr marR="0" algn="ctr" rtl="0">
                        <a:spcBef>
                          <a:spcPts val="0"/>
                        </a:spcBef>
                        <a:spcAft>
                          <a:spcPts val="0"/>
                        </a:spcAft>
                      </a:pPr>
                      <a:endParaRPr lang="en-US" sz="1100">
                        <a:effectLst/>
                      </a:endParaRPr>
                    </a:p>
                  </a:txBody>
                  <a:tcPr marL="0" marR="0" marT="0" marB="0" anchor="ctr"/>
                </a:tc>
                <a:tc>
                  <a:txBody>
                    <a:bodyPr/>
                    <a:lstStyle/>
                    <a:p>
                      <a:pPr marL="0" marR="0" algn="ctr" rtl="0">
                        <a:spcBef>
                          <a:spcPts val="0"/>
                        </a:spcBef>
                        <a:spcAft>
                          <a:spcPts val="0"/>
                        </a:spcAft>
                      </a:pPr>
                      <a:r>
                        <a:rPr lang="en-US" sz="1800" dirty="0">
                          <a:effectLst/>
                        </a:rPr>
                        <a:t>Constant</a:t>
                      </a:r>
                    </a:p>
                    <a:p>
                      <a:pPr marL="0" marR="0" algn="ctr" rtl="0">
                        <a:spcBef>
                          <a:spcPts val="0"/>
                        </a:spcBef>
                        <a:spcAft>
                          <a:spcPts val="0"/>
                        </a:spcAft>
                      </a:pPr>
                      <a:r>
                        <a:rPr lang="en-US" sz="1800" baseline="-25000" dirty="0">
                          <a:effectLst/>
                        </a:rPr>
                        <a:t>(t-value)</a:t>
                      </a:r>
                      <a:endParaRPr lang="en-US" sz="1800" dirty="0">
                        <a:effectLst/>
                      </a:endParaRPr>
                    </a:p>
                  </a:txBody>
                  <a:tcPr marL="0" marR="0" marT="0" marB="0" anchor="ctr"/>
                </a:tc>
                <a:tc>
                  <a:txBody>
                    <a:bodyPr/>
                    <a:lstStyle/>
                    <a:p>
                      <a:pPr marL="0" marR="0" algn="ctr" rtl="0">
                        <a:spcBef>
                          <a:spcPts val="0"/>
                        </a:spcBef>
                        <a:spcAft>
                          <a:spcPts val="0"/>
                        </a:spcAft>
                      </a:pPr>
                      <a:r>
                        <a:rPr lang="el-GR" sz="1800" dirty="0">
                          <a:effectLst/>
                        </a:rPr>
                        <a:t>Β</a:t>
                      </a:r>
                      <a:r>
                        <a:rPr lang="en-US" sz="1800" baseline="-25000" dirty="0" err="1">
                          <a:effectLst/>
                        </a:rPr>
                        <a:t>mrt</a:t>
                      </a:r>
                      <a:endParaRPr lang="en-US" sz="1800" dirty="0">
                        <a:effectLst/>
                      </a:endParaRPr>
                    </a:p>
                    <a:p>
                      <a:pPr marL="0" marR="0" algn="ctr" rtl="0">
                        <a:spcBef>
                          <a:spcPts val="0"/>
                        </a:spcBef>
                        <a:spcAft>
                          <a:spcPts val="0"/>
                        </a:spcAft>
                      </a:pPr>
                      <a:r>
                        <a:rPr lang="en-US" sz="1800" baseline="-25000" dirty="0">
                          <a:effectLst/>
                        </a:rPr>
                        <a:t>(t-value)</a:t>
                      </a:r>
                      <a:endParaRPr lang="en-US" sz="1800" dirty="0">
                        <a:effectLst/>
                      </a:endParaRPr>
                    </a:p>
                  </a:txBody>
                  <a:tcPr marL="0" marR="0" marT="0" marB="0" anchor="ctr"/>
                </a:tc>
                <a:tc>
                  <a:txBody>
                    <a:bodyPr/>
                    <a:lstStyle/>
                    <a:p>
                      <a:pPr marL="0" marR="0" algn="ctr" rtl="0">
                        <a:spcBef>
                          <a:spcPts val="0"/>
                        </a:spcBef>
                        <a:spcAft>
                          <a:spcPts val="0"/>
                        </a:spcAft>
                      </a:pPr>
                      <a:r>
                        <a:rPr lang="el-GR" sz="1800" dirty="0">
                          <a:effectLst/>
                        </a:rPr>
                        <a:t>Β</a:t>
                      </a:r>
                      <a:r>
                        <a:rPr lang="en-US" sz="1800" baseline="-25000" dirty="0">
                          <a:effectLst/>
                        </a:rPr>
                        <a:t>SMB</a:t>
                      </a:r>
                      <a:endParaRPr lang="en-US" sz="1800" dirty="0">
                        <a:effectLst/>
                      </a:endParaRPr>
                    </a:p>
                    <a:p>
                      <a:pPr marL="0" marR="0" algn="ctr" rtl="0">
                        <a:spcBef>
                          <a:spcPts val="0"/>
                        </a:spcBef>
                        <a:spcAft>
                          <a:spcPts val="0"/>
                        </a:spcAft>
                      </a:pPr>
                      <a:r>
                        <a:rPr lang="en-US" sz="1800" baseline="-25000" dirty="0">
                          <a:effectLst/>
                        </a:rPr>
                        <a:t>(t-value)</a:t>
                      </a:r>
                      <a:endParaRPr lang="en-US" sz="1800" dirty="0">
                        <a:effectLst/>
                      </a:endParaRPr>
                    </a:p>
                  </a:txBody>
                  <a:tcPr marL="0" marR="0" marT="0" marB="0" anchor="ctr"/>
                </a:tc>
                <a:tc>
                  <a:txBody>
                    <a:bodyPr/>
                    <a:lstStyle/>
                    <a:p>
                      <a:pPr marL="0" marR="0" algn="ctr" rtl="0">
                        <a:spcBef>
                          <a:spcPts val="0"/>
                        </a:spcBef>
                        <a:spcAft>
                          <a:spcPts val="0"/>
                        </a:spcAft>
                      </a:pPr>
                      <a:r>
                        <a:rPr lang="el-GR" sz="1800" dirty="0">
                          <a:effectLst/>
                        </a:rPr>
                        <a:t>Β</a:t>
                      </a:r>
                      <a:r>
                        <a:rPr lang="en-US" sz="1800" baseline="-25000" dirty="0">
                          <a:effectLst/>
                        </a:rPr>
                        <a:t>HML</a:t>
                      </a:r>
                      <a:endParaRPr lang="en-US" sz="1800" dirty="0">
                        <a:effectLst/>
                      </a:endParaRPr>
                    </a:p>
                    <a:p>
                      <a:pPr marL="0" marR="0" algn="ctr" rtl="0">
                        <a:spcBef>
                          <a:spcPts val="0"/>
                        </a:spcBef>
                        <a:spcAft>
                          <a:spcPts val="0"/>
                        </a:spcAft>
                      </a:pPr>
                      <a:r>
                        <a:rPr lang="en-US" sz="1800" baseline="-25000" dirty="0">
                          <a:effectLst/>
                        </a:rPr>
                        <a:t>(t-value)</a:t>
                      </a:r>
                      <a:endParaRPr lang="en-US" sz="1800" dirty="0">
                        <a:effectLst/>
                      </a:endParaRPr>
                    </a:p>
                  </a:txBody>
                  <a:tcPr marL="0" marR="0" marT="0" marB="0" anchor="ctr"/>
                </a:tc>
                <a:tc>
                  <a:txBody>
                    <a:bodyPr/>
                    <a:lstStyle/>
                    <a:p>
                      <a:pPr marL="0" marR="0" algn="ctr" rtl="0">
                        <a:spcBef>
                          <a:spcPts val="0"/>
                        </a:spcBef>
                        <a:spcAft>
                          <a:spcPts val="0"/>
                        </a:spcAft>
                      </a:pPr>
                      <a:r>
                        <a:rPr lang="el-GR" sz="1800" dirty="0">
                          <a:effectLst/>
                        </a:rPr>
                        <a:t>Β</a:t>
                      </a:r>
                      <a:r>
                        <a:rPr lang="en-US" sz="1800" baseline="-25000" dirty="0">
                          <a:effectLst/>
                        </a:rPr>
                        <a:t>EGMB</a:t>
                      </a:r>
                      <a:endParaRPr lang="en-US" sz="1800" dirty="0">
                        <a:effectLst/>
                      </a:endParaRPr>
                    </a:p>
                    <a:p>
                      <a:pPr marL="0" marR="0" algn="ctr" rtl="0">
                        <a:spcBef>
                          <a:spcPts val="0"/>
                        </a:spcBef>
                        <a:spcAft>
                          <a:spcPts val="0"/>
                        </a:spcAft>
                      </a:pPr>
                      <a:r>
                        <a:rPr lang="en-US" sz="1800" baseline="-25000" dirty="0">
                          <a:effectLst/>
                        </a:rPr>
                        <a:t>(t-value)</a:t>
                      </a:r>
                      <a:endParaRPr lang="en-US" sz="1800" dirty="0">
                        <a:effectLst/>
                      </a:endParaRPr>
                    </a:p>
                  </a:txBody>
                  <a:tcPr marL="0" marR="0" marT="0" marB="0" anchor="ctr"/>
                </a:tc>
                <a:extLst>
                  <a:ext uri="{0D108BD9-81ED-4DB2-BD59-A6C34878D82A}">
                    <a16:rowId xmlns:a16="http://schemas.microsoft.com/office/drawing/2014/main" val="1781009944"/>
                  </a:ext>
                </a:extLst>
              </a:tr>
              <a:tr h="509627">
                <a:tc>
                  <a:txBody>
                    <a:bodyPr/>
                    <a:lstStyle/>
                    <a:p>
                      <a:pPr marL="0" marR="0" algn="l" rtl="0">
                        <a:spcBef>
                          <a:spcPts val="0"/>
                        </a:spcBef>
                        <a:spcAft>
                          <a:spcPts val="0"/>
                        </a:spcAft>
                      </a:pPr>
                      <a:r>
                        <a:rPr lang="en-US" sz="1400" dirty="0">
                          <a:effectLst/>
                        </a:rPr>
                        <a:t>Small Weak</a:t>
                      </a:r>
                    </a:p>
                  </a:txBody>
                  <a:tcPr marL="0" marR="0" marT="0" marB="0" anchor="ctr"/>
                </a:tc>
                <a:tc>
                  <a:txBody>
                    <a:bodyPr/>
                    <a:lstStyle/>
                    <a:p>
                      <a:pPr marR="0" algn="ctr" rtl="0">
                        <a:spcBef>
                          <a:spcPts val="0"/>
                        </a:spcBef>
                        <a:spcAft>
                          <a:spcPts val="0"/>
                        </a:spcAft>
                      </a:pPr>
                      <a:r>
                        <a:rPr lang="en-US" sz="1400" b="0" i="0" u="none" strike="noStrike" cap="none" dirty="0">
                          <a:solidFill>
                            <a:schemeClr val="dk1"/>
                          </a:solidFill>
                          <a:effectLst/>
                          <a:latin typeface="+mn-lt"/>
                          <a:ea typeface="+mn-ea"/>
                          <a:cs typeface="+mn-cs"/>
                          <a:sym typeface="Arial"/>
                        </a:rPr>
                        <a:t>-0.15 </a:t>
                      </a:r>
                    </a:p>
                    <a:p>
                      <a:pPr marL="0" marR="0" algn="ctr" rtl="0">
                        <a:spcBef>
                          <a:spcPts val="0"/>
                        </a:spcBef>
                        <a:spcAft>
                          <a:spcPts val="0"/>
                        </a:spcAft>
                      </a:pPr>
                      <a:r>
                        <a:rPr lang="en-US" sz="1400" dirty="0">
                          <a:effectLst/>
                        </a:rPr>
                        <a:t>(-1.50)</a:t>
                      </a:r>
                    </a:p>
                  </a:txBody>
                  <a:tcPr marL="0" marR="0" marT="0" marB="0" anchor="ctr"/>
                </a:tc>
                <a:tc>
                  <a:txBody>
                    <a:bodyPr/>
                    <a:lstStyle/>
                    <a:p>
                      <a:pPr marR="0" algn="ctr" rtl="0">
                        <a:spcBef>
                          <a:spcPts val="0"/>
                        </a:spcBef>
                        <a:spcAft>
                          <a:spcPts val="0"/>
                        </a:spcAft>
                      </a:pPr>
                      <a:r>
                        <a:rPr lang="en-US" sz="1400" dirty="0">
                          <a:effectLst/>
                        </a:rPr>
                        <a:t>1.05 </a:t>
                      </a:r>
                    </a:p>
                    <a:p>
                      <a:pPr marL="0" marR="0" algn="ctr" rtl="0">
                        <a:spcBef>
                          <a:spcPts val="0"/>
                        </a:spcBef>
                        <a:spcAft>
                          <a:spcPts val="0"/>
                        </a:spcAft>
                      </a:pPr>
                      <a:r>
                        <a:rPr lang="en-US" sz="1400" dirty="0">
                          <a:effectLst/>
                        </a:rPr>
                        <a:t>(41.76)</a:t>
                      </a:r>
                    </a:p>
                  </a:txBody>
                  <a:tcPr marL="0" marR="0" marT="0" marB="0" anchor="ctr"/>
                </a:tc>
                <a:tc>
                  <a:txBody>
                    <a:bodyPr/>
                    <a:lstStyle/>
                    <a:p>
                      <a:pPr marR="0" algn="ctr" rtl="0">
                        <a:spcBef>
                          <a:spcPts val="0"/>
                        </a:spcBef>
                        <a:spcAft>
                          <a:spcPts val="0"/>
                        </a:spcAft>
                      </a:pPr>
                      <a:r>
                        <a:rPr lang="en-US" sz="1400" dirty="0">
                          <a:effectLst/>
                        </a:rPr>
                        <a:t>1.08 </a:t>
                      </a:r>
                    </a:p>
                    <a:p>
                      <a:pPr marL="0" marR="0" algn="ctr" rtl="0">
                        <a:spcBef>
                          <a:spcPts val="0"/>
                        </a:spcBef>
                        <a:spcAft>
                          <a:spcPts val="0"/>
                        </a:spcAft>
                      </a:pPr>
                      <a:r>
                        <a:rPr lang="en-US" sz="1400" dirty="0">
                          <a:effectLst/>
                        </a:rPr>
                        <a:t>(26.97)</a:t>
                      </a:r>
                    </a:p>
                  </a:txBody>
                  <a:tcPr marL="0" marR="0" marT="0" marB="0" anchor="ctr"/>
                </a:tc>
                <a:tc>
                  <a:txBody>
                    <a:bodyPr/>
                    <a:lstStyle/>
                    <a:p>
                      <a:pPr marR="0" algn="ctr" rtl="0">
                        <a:spcBef>
                          <a:spcPts val="0"/>
                        </a:spcBef>
                        <a:spcAft>
                          <a:spcPts val="0"/>
                        </a:spcAft>
                      </a:pPr>
                      <a:r>
                        <a:rPr lang="en-US" sz="1400" dirty="0">
                          <a:effectLst/>
                        </a:rPr>
                        <a:t>0.04 </a:t>
                      </a:r>
                    </a:p>
                    <a:p>
                      <a:pPr marL="0" marR="0" algn="ctr" rtl="0">
                        <a:spcBef>
                          <a:spcPts val="0"/>
                        </a:spcBef>
                        <a:spcAft>
                          <a:spcPts val="0"/>
                        </a:spcAft>
                      </a:pPr>
                      <a:r>
                        <a:rPr lang="en-US" sz="1400" dirty="0">
                          <a:effectLst/>
                        </a:rPr>
                        <a:t>(1.16)</a:t>
                      </a:r>
                    </a:p>
                  </a:txBody>
                  <a:tcPr marL="0" marR="0" marT="0" marB="0" anchor="ctr"/>
                </a:tc>
                <a:tc>
                  <a:txBody>
                    <a:bodyPr/>
                    <a:lstStyle/>
                    <a:p>
                      <a:pPr marR="0" algn="ctr" rtl="0">
                        <a:spcBef>
                          <a:spcPts val="0"/>
                        </a:spcBef>
                        <a:spcAft>
                          <a:spcPts val="0"/>
                        </a:spcAft>
                      </a:pPr>
                      <a:r>
                        <a:rPr lang="en-US" sz="1400" dirty="0">
                          <a:effectLst/>
                        </a:rPr>
                        <a:t>0.01</a:t>
                      </a:r>
                    </a:p>
                    <a:p>
                      <a:pPr marL="0" marR="0" algn="ctr" rtl="0">
                        <a:spcBef>
                          <a:spcPts val="0"/>
                        </a:spcBef>
                        <a:spcAft>
                          <a:spcPts val="0"/>
                        </a:spcAft>
                      </a:pPr>
                      <a:r>
                        <a:rPr lang="en-US" sz="1400" dirty="0">
                          <a:effectLst/>
                        </a:rPr>
                        <a:t>(0.50)</a:t>
                      </a:r>
                    </a:p>
                  </a:txBody>
                  <a:tcPr marL="0" marR="0" marT="0" marB="0" anchor="ctr"/>
                </a:tc>
                <a:extLst>
                  <a:ext uri="{0D108BD9-81ED-4DB2-BD59-A6C34878D82A}">
                    <a16:rowId xmlns:a16="http://schemas.microsoft.com/office/drawing/2014/main" val="3541775868"/>
                  </a:ext>
                </a:extLst>
              </a:tr>
              <a:tr h="509627">
                <a:tc>
                  <a:txBody>
                    <a:bodyPr/>
                    <a:lstStyle/>
                    <a:p>
                      <a:pPr marL="0" marR="0" algn="l" rtl="0">
                        <a:spcBef>
                          <a:spcPts val="0"/>
                        </a:spcBef>
                        <a:spcAft>
                          <a:spcPts val="0"/>
                        </a:spcAft>
                      </a:pPr>
                      <a:r>
                        <a:rPr lang="en-US" sz="1400" dirty="0">
                          <a:effectLst/>
                        </a:rPr>
                        <a:t>Small Neutral</a:t>
                      </a:r>
                    </a:p>
                  </a:txBody>
                  <a:tcPr marL="0" marR="0" marT="0" marB="0" anchor="ctr"/>
                </a:tc>
                <a:tc>
                  <a:txBody>
                    <a:bodyPr/>
                    <a:lstStyle/>
                    <a:p>
                      <a:pPr marR="0" algn="ctr" rtl="0">
                        <a:spcBef>
                          <a:spcPts val="0"/>
                        </a:spcBef>
                        <a:spcAft>
                          <a:spcPts val="0"/>
                        </a:spcAft>
                      </a:pPr>
                      <a:r>
                        <a:rPr lang="en-US" sz="1400" dirty="0">
                          <a:effectLst/>
                        </a:rPr>
                        <a:t>0.17 </a:t>
                      </a:r>
                    </a:p>
                    <a:p>
                      <a:pPr marL="0" marR="0" algn="ctr" rtl="0">
                        <a:spcBef>
                          <a:spcPts val="0"/>
                        </a:spcBef>
                        <a:spcAft>
                          <a:spcPts val="0"/>
                        </a:spcAft>
                      </a:pPr>
                      <a:r>
                        <a:rPr lang="en-US" sz="1400" dirty="0">
                          <a:effectLst/>
                        </a:rPr>
                        <a:t>(2.11)</a:t>
                      </a:r>
                    </a:p>
                  </a:txBody>
                  <a:tcPr marL="0" marR="0" marT="0" marB="0" anchor="ctr"/>
                </a:tc>
                <a:tc>
                  <a:txBody>
                    <a:bodyPr/>
                    <a:lstStyle/>
                    <a:p>
                      <a:pPr marR="0" algn="ctr" rtl="0">
                        <a:spcBef>
                          <a:spcPts val="0"/>
                        </a:spcBef>
                        <a:spcAft>
                          <a:spcPts val="0"/>
                        </a:spcAft>
                      </a:pPr>
                      <a:r>
                        <a:rPr lang="en-US" sz="1400" dirty="0">
                          <a:effectLst/>
                        </a:rPr>
                        <a:t>0.91 </a:t>
                      </a:r>
                    </a:p>
                    <a:p>
                      <a:pPr marL="0" marR="0" algn="ctr" rtl="0">
                        <a:spcBef>
                          <a:spcPts val="0"/>
                        </a:spcBef>
                        <a:spcAft>
                          <a:spcPts val="0"/>
                        </a:spcAft>
                      </a:pPr>
                      <a:r>
                        <a:rPr lang="en-US" sz="1400" dirty="0">
                          <a:effectLst/>
                        </a:rPr>
                        <a:t>(42.70)</a:t>
                      </a:r>
                    </a:p>
                  </a:txBody>
                  <a:tcPr marL="0" marR="0" marT="0" marB="0" anchor="ctr"/>
                </a:tc>
                <a:tc>
                  <a:txBody>
                    <a:bodyPr/>
                    <a:lstStyle/>
                    <a:p>
                      <a:pPr marR="0" algn="ctr" rtl="0">
                        <a:spcBef>
                          <a:spcPts val="0"/>
                        </a:spcBef>
                        <a:spcAft>
                          <a:spcPts val="0"/>
                        </a:spcAft>
                      </a:pPr>
                      <a:r>
                        <a:rPr lang="en-US" sz="1400" dirty="0">
                          <a:effectLst/>
                        </a:rPr>
                        <a:t>0.86 </a:t>
                      </a:r>
                    </a:p>
                    <a:p>
                      <a:pPr marL="0" marR="0" algn="ctr" rtl="0">
                        <a:spcBef>
                          <a:spcPts val="0"/>
                        </a:spcBef>
                        <a:spcAft>
                          <a:spcPts val="0"/>
                        </a:spcAft>
                      </a:pPr>
                      <a:r>
                        <a:rPr lang="en-US" sz="1400" dirty="0">
                          <a:effectLst/>
                        </a:rPr>
                        <a:t>(25.55)</a:t>
                      </a:r>
                    </a:p>
                  </a:txBody>
                  <a:tcPr marL="0" marR="0" marT="0" marB="0" anchor="ctr"/>
                </a:tc>
                <a:tc>
                  <a:txBody>
                    <a:bodyPr/>
                    <a:lstStyle/>
                    <a:p>
                      <a:pPr marR="0" algn="ctr" rtl="0">
                        <a:spcBef>
                          <a:spcPts val="0"/>
                        </a:spcBef>
                        <a:spcAft>
                          <a:spcPts val="0"/>
                        </a:spcAft>
                      </a:pPr>
                      <a:r>
                        <a:rPr lang="en-US" sz="1400" dirty="0">
                          <a:effectLst/>
                        </a:rPr>
                        <a:t>0.38 </a:t>
                      </a:r>
                    </a:p>
                    <a:p>
                      <a:pPr marL="0" marR="0" algn="ctr" rtl="0">
                        <a:spcBef>
                          <a:spcPts val="0"/>
                        </a:spcBef>
                        <a:spcAft>
                          <a:spcPts val="0"/>
                        </a:spcAft>
                      </a:pPr>
                      <a:r>
                        <a:rPr lang="en-US" sz="1400" dirty="0">
                          <a:effectLst/>
                        </a:rPr>
                        <a:t>(13.08)</a:t>
                      </a:r>
                    </a:p>
                  </a:txBody>
                  <a:tcPr marL="0" marR="0" marT="0" marB="0" anchor="ctr"/>
                </a:tc>
                <a:tc>
                  <a:txBody>
                    <a:bodyPr/>
                    <a:lstStyle/>
                    <a:p>
                      <a:pPr marR="0" algn="ctr" rtl="0">
                        <a:spcBef>
                          <a:spcPts val="0"/>
                        </a:spcBef>
                        <a:spcAft>
                          <a:spcPts val="0"/>
                        </a:spcAft>
                      </a:pPr>
                      <a:r>
                        <a:rPr lang="en-US" sz="1400" dirty="0">
                          <a:effectLst/>
                        </a:rPr>
                        <a:t>-0.01 </a:t>
                      </a:r>
                    </a:p>
                    <a:p>
                      <a:pPr marL="0" marR="0" algn="ctr" rtl="0">
                        <a:spcBef>
                          <a:spcPts val="0"/>
                        </a:spcBef>
                        <a:spcAft>
                          <a:spcPts val="0"/>
                        </a:spcAft>
                      </a:pPr>
                      <a:r>
                        <a:rPr lang="en-US" sz="1400" dirty="0">
                          <a:effectLst/>
                        </a:rPr>
                        <a:t>(-1.304)</a:t>
                      </a:r>
                    </a:p>
                  </a:txBody>
                  <a:tcPr marL="0" marR="0" marT="0" marB="0" anchor="ctr"/>
                </a:tc>
                <a:extLst>
                  <a:ext uri="{0D108BD9-81ED-4DB2-BD59-A6C34878D82A}">
                    <a16:rowId xmlns:a16="http://schemas.microsoft.com/office/drawing/2014/main" val="2042697419"/>
                  </a:ext>
                </a:extLst>
              </a:tr>
              <a:tr h="509627">
                <a:tc>
                  <a:txBody>
                    <a:bodyPr/>
                    <a:lstStyle/>
                    <a:p>
                      <a:pPr marL="0" marR="0" algn="l" rtl="0">
                        <a:spcBef>
                          <a:spcPts val="0"/>
                        </a:spcBef>
                        <a:spcAft>
                          <a:spcPts val="0"/>
                        </a:spcAft>
                      </a:pPr>
                      <a:r>
                        <a:rPr lang="en-US" sz="1400" dirty="0">
                          <a:effectLst/>
                        </a:rPr>
                        <a:t>Small Robust</a:t>
                      </a:r>
                    </a:p>
                  </a:txBody>
                  <a:tcPr marL="0" marR="0" marT="0" marB="0" anchor="ctr"/>
                </a:tc>
                <a:tc>
                  <a:txBody>
                    <a:bodyPr/>
                    <a:lstStyle/>
                    <a:p>
                      <a:pPr marR="0" algn="ctr" rtl="0">
                        <a:spcBef>
                          <a:spcPts val="0"/>
                        </a:spcBef>
                        <a:spcAft>
                          <a:spcPts val="0"/>
                        </a:spcAft>
                      </a:pPr>
                      <a:r>
                        <a:rPr lang="en-US" sz="1400" dirty="0">
                          <a:effectLst/>
                        </a:rPr>
                        <a:t>-0.04 </a:t>
                      </a:r>
                    </a:p>
                    <a:p>
                      <a:pPr marL="0" marR="0" algn="ctr" rtl="0">
                        <a:spcBef>
                          <a:spcPts val="0"/>
                        </a:spcBef>
                        <a:spcAft>
                          <a:spcPts val="0"/>
                        </a:spcAft>
                      </a:pPr>
                      <a:r>
                        <a:rPr lang="en-US" sz="1400" dirty="0">
                          <a:effectLst/>
                        </a:rPr>
                        <a:t>(-0.29)</a:t>
                      </a:r>
                    </a:p>
                  </a:txBody>
                  <a:tcPr marL="0" marR="0" marT="0" marB="0" anchor="ctr"/>
                </a:tc>
                <a:tc>
                  <a:txBody>
                    <a:bodyPr/>
                    <a:lstStyle/>
                    <a:p>
                      <a:pPr marR="0" algn="ctr" rtl="0">
                        <a:spcBef>
                          <a:spcPts val="0"/>
                        </a:spcBef>
                        <a:spcAft>
                          <a:spcPts val="0"/>
                        </a:spcAft>
                      </a:pPr>
                      <a:r>
                        <a:rPr lang="en-US" sz="1400" dirty="0">
                          <a:effectLst/>
                        </a:rPr>
                        <a:t>1.12 </a:t>
                      </a:r>
                    </a:p>
                    <a:p>
                      <a:pPr marL="0" marR="0" algn="ctr" rtl="0">
                        <a:spcBef>
                          <a:spcPts val="0"/>
                        </a:spcBef>
                        <a:spcAft>
                          <a:spcPts val="0"/>
                        </a:spcAft>
                      </a:pPr>
                      <a:r>
                        <a:rPr lang="en-US" sz="1400" dirty="0">
                          <a:effectLst/>
                        </a:rPr>
                        <a:t>(32.25)</a:t>
                      </a:r>
                    </a:p>
                  </a:txBody>
                  <a:tcPr marL="0" marR="0" marT="0" marB="0" anchor="ctr"/>
                </a:tc>
                <a:tc>
                  <a:txBody>
                    <a:bodyPr/>
                    <a:lstStyle/>
                    <a:p>
                      <a:pPr marR="0" algn="ctr" rtl="0">
                        <a:spcBef>
                          <a:spcPts val="0"/>
                        </a:spcBef>
                        <a:spcAft>
                          <a:spcPts val="0"/>
                        </a:spcAft>
                      </a:pPr>
                      <a:r>
                        <a:rPr lang="en-US" sz="1400" dirty="0">
                          <a:effectLst/>
                        </a:rPr>
                        <a:t>0.88 </a:t>
                      </a:r>
                    </a:p>
                    <a:p>
                      <a:pPr marL="0" marR="0" algn="ctr" rtl="0">
                        <a:spcBef>
                          <a:spcPts val="0"/>
                        </a:spcBef>
                        <a:spcAft>
                          <a:spcPts val="0"/>
                        </a:spcAft>
                      </a:pPr>
                      <a:r>
                        <a:rPr lang="en-US" sz="1400" dirty="0">
                          <a:effectLst/>
                        </a:rPr>
                        <a:t>(16.06)</a:t>
                      </a:r>
                    </a:p>
                  </a:txBody>
                  <a:tcPr marL="0" marR="0" marT="0" marB="0" anchor="ctr"/>
                </a:tc>
                <a:tc>
                  <a:txBody>
                    <a:bodyPr/>
                    <a:lstStyle/>
                    <a:p>
                      <a:pPr marR="0" algn="ctr" rtl="0">
                        <a:spcBef>
                          <a:spcPts val="0"/>
                        </a:spcBef>
                        <a:spcAft>
                          <a:spcPts val="0"/>
                        </a:spcAft>
                      </a:pPr>
                      <a:r>
                        <a:rPr lang="en-US" sz="1400" dirty="0">
                          <a:effectLst/>
                        </a:rPr>
                        <a:t>0.31 </a:t>
                      </a:r>
                    </a:p>
                    <a:p>
                      <a:pPr marL="0" marR="0" algn="ctr" rtl="0">
                        <a:spcBef>
                          <a:spcPts val="0"/>
                        </a:spcBef>
                        <a:spcAft>
                          <a:spcPts val="0"/>
                        </a:spcAft>
                      </a:pPr>
                      <a:r>
                        <a:rPr lang="en-US" sz="1400" dirty="0">
                          <a:effectLst/>
                        </a:rPr>
                        <a:t>(6.65)</a:t>
                      </a:r>
                    </a:p>
                  </a:txBody>
                  <a:tcPr marL="0" marR="0" marT="0" marB="0" anchor="ctr"/>
                </a:tc>
                <a:tc>
                  <a:txBody>
                    <a:bodyPr/>
                    <a:lstStyle/>
                    <a:p>
                      <a:pPr marR="0" algn="ctr" rtl="0">
                        <a:spcBef>
                          <a:spcPts val="0"/>
                        </a:spcBef>
                        <a:spcAft>
                          <a:spcPts val="0"/>
                        </a:spcAft>
                      </a:pPr>
                      <a:r>
                        <a:rPr lang="en-US" sz="1400" dirty="0">
                          <a:effectLst/>
                        </a:rPr>
                        <a:t>-0.02 </a:t>
                      </a:r>
                    </a:p>
                    <a:p>
                      <a:pPr marL="0" marR="0" algn="ctr" rtl="0">
                        <a:spcBef>
                          <a:spcPts val="0"/>
                        </a:spcBef>
                        <a:spcAft>
                          <a:spcPts val="0"/>
                        </a:spcAft>
                      </a:pPr>
                      <a:r>
                        <a:rPr lang="en-US" sz="1400" dirty="0">
                          <a:effectLst/>
                        </a:rPr>
                        <a:t>(-2.01)</a:t>
                      </a:r>
                    </a:p>
                  </a:txBody>
                  <a:tcPr marL="0" marR="0" marT="0" marB="0" anchor="ctr"/>
                </a:tc>
                <a:extLst>
                  <a:ext uri="{0D108BD9-81ED-4DB2-BD59-A6C34878D82A}">
                    <a16:rowId xmlns:a16="http://schemas.microsoft.com/office/drawing/2014/main" val="4280320989"/>
                  </a:ext>
                </a:extLst>
              </a:tr>
              <a:tr h="509627">
                <a:tc>
                  <a:txBody>
                    <a:bodyPr/>
                    <a:lstStyle/>
                    <a:p>
                      <a:pPr marL="0" marR="0" algn="l" rtl="0">
                        <a:spcBef>
                          <a:spcPts val="0"/>
                        </a:spcBef>
                        <a:spcAft>
                          <a:spcPts val="0"/>
                        </a:spcAft>
                      </a:pPr>
                      <a:r>
                        <a:rPr lang="en-US" sz="1400" dirty="0">
                          <a:effectLst/>
                        </a:rPr>
                        <a:t>Big Weak</a:t>
                      </a:r>
                    </a:p>
                  </a:txBody>
                  <a:tcPr marL="0" marR="0" marT="0" marB="0" anchor="ctr"/>
                </a:tc>
                <a:tc>
                  <a:txBody>
                    <a:bodyPr/>
                    <a:lstStyle/>
                    <a:p>
                      <a:pPr marR="0" algn="ctr" rtl="0">
                        <a:spcBef>
                          <a:spcPts val="0"/>
                        </a:spcBef>
                        <a:spcAft>
                          <a:spcPts val="0"/>
                        </a:spcAft>
                      </a:pPr>
                      <a:r>
                        <a:rPr lang="en-US" sz="1400" dirty="0">
                          <a:effectLst/>
                        </a:rPr>
                        <a:t>-0.19</a:t>
                      </a:r>
                    </a:p>
                    <a:p>
                      <a:pPr marL="0" marR="0" algn="ctr" rtl="0">
                        <a:spcBef>
                          <a:spcPts val="0"/>
                        </a:spcBef>
                        <a:spcAft>
                          <a:spcPts val="0"/>
                        </a:spcAft>
                      </a:pPr>
                      <a:r>
                        <a:rPr lang="en-US" sz="1400" dirty="0">
                          <a:effectLst/>
                        </a:rPr>
                        <a:t>(-1.58)</a:t>
                      </a:r>
                    </a:p>
                  </a:txBody>
                  <a:tcPr marL="0" marR="0" marT="0" marB="0" anchor="ctr"/>
                </a:tc>
                <a:tc>
                  <a:txBody>
                    <a:bodyPr/>
                    <a:lstStyle/>
                    <a:p>
                      <a:pPr marR="0" algn="ctr" rtl="0">
                        <a:spcBef>
                          <a:spcPts val="0"/>
                        </a:spcBef>
                        <a:spcAft>
                          <a:spcPts val="0"/>
                        </a:spcAft>
                      </a:pPr>
                      <a:r>
                        <a:rPr lang="en-US" sz="1400" dirty="0">
                          <a:effectLst/>
                        </a:rPr>
                        <a:t>1.09</a:t>
                      </a:r>
                    </a:p>
                    <a:p>
                      <a:pPr marL="0" marR="0" algn="ctr" rtl="0">
                        <a:spcBef>
                          <a:spcPts val="0"/>
                        </a:spcBef>
                        <a:spcAft>
                          <a:spcPts val="0"/>
                        </a:spcAft>
                      </a:pPr>
                      <a:r>
                        <a:rPr lang="en-US" sz="1400" dirty="0">
                          <a:effectLst/>
                        </a:rPr>
                        <a:t>(35.30)</a:t>
                      </a:r>
                    </a:p>
                  </a:txBody>
                  <a:tcPr marL="0" marR="0" marT="0" marB="0" anchor="ctr"/>
                </a:tc>
                <a:tc>
                  <a:txBody>
                    <a:bodyPr/>
                    <a:lstStyle/>
                    <a:p>
                      <a:pPr marR="0" algn="ctr" rtl="0">
                        <a:spcBef>
                          <a:spcPts val="0"/>
                        </a:spcBef>
                        <a:spcAft>
                          <a:spcPts val="0"/>
                        </a:spcAft>
                      </a:pPr>
                      <a:r>
                        <a:rPr lang="en-US" sz="1400" dirty="0">
                          <a:effectLst/>
                        </a:rPr>
                        <a:t>0.14</a:t>
                      </a:r>
                    </a:p>
                    <a:p>
                      <a:pPr marL="0" marR="0" algn="ctr" rtl="0">
                        <a:spcBef>
                          <a:spcPts val="0"/>
                        </a:spcBef>
                        <a:spcAft>
                          <a:spcPts val="0"/>
                        </a:spcAft>
                      </a:pPr>
                      <a:r>
                        <a:rPr lang="en-US" sz="1400" dirty="0">
                          <a:effectLst/>
                        </a:rPr>
                        <a:t>(2.88)</a:t>
                      </a:r>
                    </a:p>
                  </a:txBody>
                  <a:tcPr marL="0" marR="0" marT="0" marB="0" anchor="ctr"/>
                </a:tc>
                <a:tc>
                  <a:txBody>
                    <a:bodyPr/>
                    <a:lstStyle/>
                    <a:p>
                      <a:pPr marR="0" algn="ctr" rtl="0">
                        <a:spcBef>
                          <a:spcPts val="0"/>
                        </a:spcBef>
                        <a:spcAft>
                          <a:spcPts val="0"/>
                        </a:spcAft>
                      </a:pPr>
                      <a:r>
                        <a:rPr lang="en-US" sz="1400" dirty="0">
                          <a:effectLst/>
                        </a:rPr>
                        <a:t>0.16</a:t>
                      </a:r>
                    </a:p>
                    <a:p>
                      <a:pPr marL="0" marR="0" algn="ctr" rtl="0">
                        <a:spcBef>
                          <a:spcPts val="0"/>
                        </a:spcBef>
                        <a:spcAft>
                          <a:spcPts val="0"/>
                        </a:spcAft>
                      </a:pPr>
                      <a:r>
                        <a:rPr lang="en-US" sz="1400" dirty="0">
                          <a:effectLst/>
                        </a:rPr>
                        <a:t>(3.75)</a:t>
                      </a:r>
                    </a:p>
                  </a:txBody>
                  <a:tcPr marL="0" marR="0" marT="0" marB="0" anchor="ctr"/>
                </a:tc>
                <a:tc>
                  <a:txBody>
                    <a:bodyPr/>
                    <a:lstStyle/>
                    <a:p>
                      <a:pPr marR="0" algn="ctr" rtl="0">
                        <a:spcBef>
                          <a:spcPts val="0"/>
                        </a:spcBef>
                        <a:spcAft>
                          <a:spcPts val="0"/>
                        </a:spcAft>
                      </a:pPr>
                      <a:r>
                        <a:rPr lang="en-US" sz="1400" dirty="0">
                          <a:effectLst/>
                        </a:rPr>
                        <a:t>0.01</a:t>
                      </a:r>
                    </a:p>
                    <a:p>
                      <a:pPr marL="0" marR="0" algn="ctr" rtl="0">
                        <a:spcBef>
                          <a:spcPts val="0"/>
                        </a:spcBef>
                        <a:spcAft>
                          <a:spcPts val="0"/>
                        </a:spcAft>
                      </a:pPr>
                      <a:r>
                        <a:rPr lang="en-US" sz="1400" dirty="0">
                          <a:effectLst/>
                        </a:rPr>
                        <a:t>(0.48)</a:t>
                      </a:r>
                    </a:p>
                  </a:txBody>
                  <a:tcPr marL="0" marR="0" marT="0" marB="0" anchor="ctr"/>
                </a:tc>
                <a:extLst>
                  <a:ext uri="{0D108BD9-81ED-4DB2-BD59-A6C34878D82A}">
                    <a16:rowId xmlns:a16="http://schemas.microsoft.com/office/drawing/2014/main" val="3381121845"/>
                  </a:ext>
                </a:extLst>
              </a:tr>
              <a:tr h="509627">
                <a:tc>
                  <a:txBody>
                    <a:bodyPr/>
                    <a:lstStyle/>
                    <a:p>
                      <a:pPr marL="0" marR="0" algn="l" rtl="0">
                        <a:spcBef>
                          <a:spcPts val="0"/>
                        </a:spcBef>
                        <a:spcAft>
                          <a:spcPts val="0"/>
                        </a:spcAft>
                      </a:pPr>
                      <a:r>
                        <a:rPr lang="en-US" sz="1400" dirty="0">
                          <a:effectLst/>
                        </a:rPr>
                        <a:t>Big Neutral</a:t>
                      </a:r>
                    </a:p>
                  </a:txBody>
                  <a:tcPr marL="0" marR="0" marT="0" marB="0" anchor="ctr"/>
                </a:tc>
                <a:tc>
                  <a:txBody>
                    <a:bodyPr/>
                    <a:lstStyle/>
                    <a:p>
                      <a:pPr marL="0" marR="0" algn="ctr" rtl="0">
                        <a:spcBef>
                          <a:spcPts val="0"/>
                        </a:spcBef>
                        <a:spcAft>
                          <a:spcPts val="0"/>
                        </a:spcAft>
                      </a:pPr>
                      <a:r>
                        <a:rPr lang="en-US" sz="1400" dirty="0">
                          <a:effectLst/>
                        </a:rPr>
                        <a:t>0.05</a:t>
                      </a:r>
                    </a:p>
                    <a:p>
                      <a:pPr marL="0" marR="0" algn="ctr" rtl="0">
                        <a:spcBef>
                          <a:spcPts val="0"/>
                        </a:spcBef>
                        <a:spcAft>
                          <a:spcPts val="0"/>
                        </a:spcAft>
                      </a:pPr>
                      <a:r>
                        <a:rPr lang="en-US" sz="1400" dirty="0">
                          <a:effectLst/>
                        </a:rPr>
                        <a:t>(0.82)</a:t>
                      </a:r>
                    </a:p>
                  </a:txBody>
                  <a:tcPr marL="0" marR="0" marT="0" marB="0" anchor="ctr"/>
                </a:tc>
                <a:tc>
                  <a:txBody>
                    <a:bodyPr/>
                    <a:lstStyle/>
                    <a:p>
                      <a:pPr marL="0" marR="0" algn="ctr" rtl="0">
                        <a:spcBef>
                          <a:spcPts val="0"/>
                        </a:spcBef>
                        <a:spcAft>
                          <a:spcPts val="0"/>
                        </a:spcAft>
                      </a:pPr>
                      <a:r>
                        <a:rPr lang="en-US" sz="1400" dirty="0">
                          <a:effectLst/>
                        </a:rPr>
                        <a:t>0.97</a:t>
                      </a:r>
                    </a:p>
                    <a:p>
                      <a:pPr marL="0" marR="0" algn="ctr" rtl="0">
                        <a:spcBef>
                          <a:spcPts val="0"/>
                        </a:spcBef>
                        <a:spcAft>
                          <a:spcPts val="0"/>
                        </a:spcAft>
                      </a:pPr>
                      <a:r>
                        <a:rPr lang="en-US" sz="1400" dirty="0">
                          <a:effectLst/>
                        </a:rPr>
                        <a:t>(66.20)</a:t>
                      </a:r>
                    </a:p>
                  </a:txBody>
                  <a:tcPr marL="0" marR="0" marT="0" marB="0" anchor="ctr"/>
                </a:tc>
                <a:tc>
                  <a:txBody>
                    <a:bodyPr/>
                    <a:lstStyle/>
                    <a:p>
                      <a:pPr marL="0" marR="0" algn="ctr" rtl="0">
                        <a:spcBef>
                          <a:spcPts val="0"/>
                        </a:spcBef>
                        <a:spcAft>
                          <a:spcPts val="0"/>
                        </a:spcAft>
                      </a:pPr>
                      <a:r>
                        <a:rPr lang="en-US" sz="1400" dirty="0">
                          <a:effectLst/>
                        </a:rPr>
                        <a:t>-0.06</a:t>
                      </a:r>
                    </a:p>
                    <a:p>
                      <a:pPr marL="0" marR="0" algn="ctr" rtl="0">
                        <a:spcBef>
                          <a:spcPts val="0"/>
                        </a:spcBef>
                        <a:spcAft>
                          <a:spcPts val="0"/>
                        </a:spcAft>
                      </a:pPr>
                      <a:r>
                        <a:rPr lang="en-US" sz="1400" dirty="0">
                          <a:effectLst/>
                        </a:rPr>
                        <a:t>(-2.48)</a:t>
                      </a:r>
                    </a:p>
                  </a:txBody>
                  <a:tcPr marL="0" marR="0" marT="0" marB="0" anchor="ctr"/>
                </a:tc>
                <a:tc>
                  <a:txBody>
                    <a:bodyPr/>
                    <a:lstStyle/>
                    <a:p>
                      <a:pPr marL="0" marR="0" algn="ctr" rtl="0">
                        <a:spcBef>
                          <a:spcPts val="0"/>
                        </a:spcBef>
                        <a:spcAft>
                          <a:spcPts val="0"/>
                        </a:spcAft>
                      </a:pPr>
                      <a:r>
                        <a:rPr lang="en-US" sz="1400" dirty="0">
                          <a:effectLst/>
                        </a:rPr>
                        <a:t>0.11</a:t>
                      </a:r>
                    </a:p>
                    <a:p>
                      <a:pPr marL="0" marR="0" algn="ctr" rtl="0">
                        <a:spcBef>
                          <a:spcPts val="0"/>
                        </a:spcBef>
                        <a:spcAft>
                          <a:spcPts val="0"/>
                        </a:spcAft>
                      </a:pPr>
                      <a:r>
                        <a:rPr lang="en-US" sz="1400" dirty="0">
                          <a:effectLst/>
                        </a:rPr>
                        <a:t>(5.54)</a:t>
                      </a:r>
                    </a:p>
                  </a:txBody>
                  <a:tcPr marL="0" marR="0" marT="0" marB="0" anchor="ctr"/>
                </a:tc>
                <a:tc>
                  <a:txBody>
                    <a:bodyPr/>
                    <a:lstStyle/>
                    <a:p>
                      <a:pPr marL="0" marR="0" algn="ctr" rtl="0">
                        <a:spcBef>
                          <a:spcPts val="0"/>
                        </a:spcBef>
                        <a:spcAft>
                          <a:spcPts val="0"/>
                        </a:spcAft>
                      </a:pPr>
                      <a:r>
                        <a:rPr lang="en-US" sz="1400" dirty="0">
                          <a:effectLst/>
                        </a:rPr>
                        <a:t>-0.01</a:t>
                      </a:r>
                    </a:p>
                    <a:p>
                      <a:pPr marL="0" marR="0" algn="ctr" rtl="0">
                        <a:spcBef>
                          <a:spcPts val="0"/>
                        </a:spcBef>
                        <a:spcAft>
                          <a:spcPts val="0"/>
                        </a:spcAft>
                      </a:pPr>
                      <a:r>
                        <a:rPr lang="en-US" sz="1400" dirty="0">
                          <a:effectLst/>
                        </a:rPr>
                        <a:t>(-1.59)</a:t>
                      </a:r>
                    </a:p>
                  </a:txBody>
                  <a:tcPr marL="0" marR="0" marT="0" marB="0" anchor="ctr"/>
                </a:tc>
                <a:extLst>
                  <a:ext uri="{0D108BD9-81ED-4DB2-BD59-A6C34878D82A}">
                    <a16:rowId xmlns:a16="http://schemas.microsoft.com/office/drawing/2014/main" val="4007932295"/>
                  </a:ext>
                </a:extLst>
              </a:tr>
              <a:tr h="509627">
                <a:tc>
                  <a:txBody>
                    <a:bodyPr/>
                    <a:lstStyle/>
                    <a:p>
                      <a:pPr marL="0" marR="0" algn="l" rtl="0">
                        <a:spcBef>
                          <a:spcPts val="0"/>
                        </a:spcBef>
                        <a:spcAft>
                          <a:spcPts val="0"/>
                        </a:spcAft>
                      </a:pPr>
                      <a:r>
                        <a:rPr lang="en-US" sz="1400" dirty="0">
                          <a:effectLst/>
                        </a:rPr>
                        <a:t>Big Robust</a:t>
                      </a:r>
                    </a:p>
                  </a:txBody>
                  <a:tcPr marL="0" marR="0" marT="0" marB="0" anchor="ctr"/>
                </a:tc>
                <a:tc>
                  <a:txBody>
                    <a:bodyPr/>
                    <a:lstStyle/>
                    <a:p>
                      <a:pPr marL="0" marR="0" algn="ctr" rtl="0">
                        <a:spcBef>
                          <a:spcPts val="0"/>
                        </a:spcBef>
                        <a:spcAft>
                          <a:spcPts val="0"/>
                        </a:spcAft>
                      </a:pPr>
                      <a:r>
                        <a:rPr lang="en-US" sz="1400" dirty="0">
                          <a:effectLst/>
                        </a:rPr>
                        <a:t>0.05</a:t>
                      </a:r>
                    </a:p>
                    <a:p>
                      <a:pPr marL="0" marR="0" algn="ctr" rtl="0">
                        <a:spcBef>
                          <a:spcPts val="0"/>
                        </a:spcBef>
                        <a:spcAft>
                          <a:spcPts val="0"/>
                        </a:spcAft>
                      </a:pPr>
                      <a:r>
                        <a:rPr lang="en-US" sz="1400" dirty="0">
                          <a:effectLst/>
                        </a:rPr>
                        <a:t>(0.80)</a:t>
                      </a:r>
                    </a:p>
                  </a:txBody>
                  <a:tcPr marL="0" marR="0" marT="0" marB="0" anchor="ctr"/>
                </a:tc>
                <a:tc>
                  <a:txBody>
                    <a:bodyPr/>
                    <a:lstStyle/>
                    <a:p>
                      <a:pPr marL="0" marR="0" algn="ctr" rtl="0">
                        <a:spcBef>
                          <a:spcPts val="0"/>
                        </a:spcBef>
                        <a:spcAft>
                          <a:spcPts val="0"/>
                        </a:spcAft>
                      </a:pPr>
                      <a:r>
                        <a:rPr lang="en-US" sz="1400" dirty="0">
                          <a:effectLst/>
                        </a:rPr>
                        <a:t>0.99</a:t>
                      </a:r>
                    </a:p>
                    <a:p>
                      <a:pPr marL="0" marR="0" algn="ctr" rtl="0">
                        <a:spcBef>
                          <a:spcPts val="0"/>
                        </a:spcBef>
                        <a:spcAft>
                          <a:spcPts val="0"/>
                        </a:spcAft>
                      </a:pPr>
                      <a:r>
                        <a:rPr lang="en-US" sz="1400" dirty="0">
                          <a:effectLst/>
                        </a:rPr>
                        <a:t>(63.77)</a:t>
                      </a:r>
                    </a:p>
                  </a:txBody>
                  <a:tcPr marL="0" marR="0" marT="0" marB="0" anchor="ctr"/>
                </a:tc>
                <a:tc>
                  <a:txBody>
                    <a:bodyPr/>
                    <a:lstStyle/>
                    <a:p>
                      <a:pPr marL="0" marR="0" algn="ctr" rtl="0">
                        <a:spcBef>
                          <a:spcPts val="0"/>
                        </a:spcBef>
                        <a:spcAft>
                          <a:spcPts val="0"/>
                        </a:spcAft>
                      </a:pPr>
                      <a:r>
                        <a:rPr lang="en-US" sz="1400" dirty="0">
                          <a:effectLst/>
                        </a:rPr>
                        <a:t>-0.16</a:t>
                      </a:r>
                    </a:p>
                    <a:p>
                      <a:pPr marL="0" marR="0" algn="ctr" rtl="0">
                        <a:spcBef>
                          <a:spcPts val="0"/>
                        </a:spcBef>
                        <a:spcAft>
                          <a:spcPts val="0"/>
                        </a:spcAft>
                      </a:pPr>
                      <a:r>
                        <a:rPr lang="en-US" sz="1400" dirty="0">
                          <a:effectLst/>
                        </a:rPr>
                        <a:t>(-6.35)</a:t>
                      </a:r>
                    </a:p>
                  </a:txBody>
                  <a:tcPr marL="0" marR="0" marT="0" marB="0" anchor="ctr"/>
                </a:tc>
                <a:tc>
                  <a:txBody>
                    <a:bodyPr/>
                    <a:lstStyle/>
                    <a:p>
                      <a:pPr marL="0" marR="0" algn="ctr" rtl="0">
                        <a:spcBef>
                          <a:spcPts val="0"/>
                        </a:spcBef>
                        <a:spcAft>
                          <a:spcPts val="0"/>
                        </a:spcAft>
                      </a:pPr>
                      <a:r>
                        <a:rPr lang="en-US" sz="1400" dirty="0">
                          <a:effectLst/>
                        </a:rPr>
                        <a:t>-0.15</a:t>
                      </a:r>
                    </a:p>
                    <a:p>
                      <a:pPr marL="0" marR="0" algn="ctr" rtl="0">
                        <a:spcBef>
                          <a:spcPts val="0"/>
                        </a:spcBef>
                        <a:spcAft>
                          <a:spcPts val="0"/>
                        </a:spcAft>
                      </a:pPr>
                      <a:r>
                        <a:rPr lang="en-US" sz="1400" dirty="0">
                          <a:effectLst/>
                        </a:rPr>
                        <a:t>(-7.19)</a:t>
                      </a:r>
                    </a:p>
                  </a:txBody>
                  <a:tcPr marL="0" marR="0" marT="0" marB="0" anchor="ctr"/>
                </a:tc>
                <a:tc>
                  <a:txBody>
                    <a:bodyPr/>
                    <a:lstStyle/>
                    <a:p>
                      <a:pPr marL="0" marR="0" algn="ctr" rtl="0">
                        <a:spcBef>
                          <a:spcPts val="0"/>
                        </a:spcBef>
                        <a:spcAft>
                          <a:spcPts val="0"/>
                        </a:spcAft>
                      </a:pPr>
                      <a:r>
                        <a:rPr lang="en-US" sz="1400" dirty="0">
                          <a:effectLst/>
                        </a:rPr>
                        <a:t>0.00</a:t>
                      </a:r>
                    </a:p>
                    <a:p>
                      <a:pPr marL="0" marR="0" algn="ctr" rtl="0">
                        <a:spcBef>
                          <a:spcPts val="0"/>
                        </a:spcBef>
                        <a:spcAft>
                          <a:spcPts val="0"/>
                        </a:spcAft>
                      </a:pPr>
                      <a:r>
                        <a:rPr lang="en-US" sz="1400" dirty="0">
                          <a:effectLst/>
                        </a:rPr>
                        <a:t>(0.25)</a:t>
                      </a:r>
                    </a:p>
                  </a:txBody>
                  <a:tcPr marL="0" marR="0" marT="0" marB="0" anchor="ctr"/>
                </a:tc>
                <a:extLst>
                  <a:ext uri="{0D108BD9-81ED-4DB2-BD59-A6C34878D82A}">
                    <a16:rowId xmlns:a16="http://schemas.microsoft.com/office/drawing/2014/main" val="1742345341"/>
                  </a:ext>
                </a:extLst>
              </a:tr>
            </a:tbl>
          </a:graphicData>
        </a:graphic>
      </p:graphicFrame>
      <p:sp>
        <p:nvSpPr>
          <p:cNvPr id="8" name="TextBox 7">
            <a:extLst>
              <a:ext uri="{FF2B5EF4-FFF2-40B4-BE49-F238E27FC236}">
                <a16:creationId xmlns:a16="http://schemas.microsoft.com/office/drawing/2014/main" id="{FC5988DA-C41D-F870-EB07-92F39F2752BE}"/>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Oval 2">
            <a:extLst>
              <a:ext uri="{FF2B5EF4-FFF2-40B4-BE49-F238E27FC236}">
                <a16:creationId xmlns:a16="http://schemas.microsoft.com/office/drawing/2014/main" id="{33D3D8B2-A39D-95C3-BFC4-F783EB412AE3}"/>
              </a:ext>
            </a:extLst>
          </p:cNvPr>
          <p:cNvSpPr/>
          <p:nvPr/>
        </p:nvSpPr>
        <p:spPr>
          <a:xfrm>
            <a:off x="597742" y="43197"/>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cs typeface="Arial"/>
              </a:rPr>
              <a:t>A</a:t>
            </a:r>
            <a:endParaRPr lang="en-GB"/>
          </a:p>
        </p:txBody>
      </p:sp>
    </p:spTree>
    <p:extLst>
      <p:ext uri="{BB962C8B-B14F-4D97-AF65-F5344CB8AC3E}">
        <p14:creationId xmlns:p14="http://schemas.microsoft.com/office/powerpoint/2010/main" val="1285956194"/>
      </p:ext>
    </p:extLst>
  </p:cSld>
  <p:clrMapOvr>
    <a:masterClrMapping/>
  </p:clrMapOvr>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9465-2514-2811-2153-1FC854478F4C}"/>
              </a:ext>
            </a:extLst>
          </p:cNvPr>
          <p:cNvSpPr>
            <a:spLocks noGrp="1"/>
          </p:cNvSpPr>
          <p:nvPr>
            <p:ph type="title"/>
          </p:nvPr>
        </p:nvSpPr>
        <p:spPr/>
        <p:txBody>
          <a:bodyPr/>
          <a:lstStyle/>
          <a:p>
            <a:r>
              <a:rPr lang="en-US"/>
              <a:t>EU Market Comparison</a:t>
            </a:r>
          </a:p>
        </p:txBody>
      </p:sp>
      <p:graphicFrame>
        <p:nvGraphicFramePr>
          <p:cNvPr id="7" name="Table 6">
            <a:extLst>
              <a:ext uri="{FF2B5EF4-FFF2-40B4-BE49-F238E27FC236}">
                <a16:creationId xmlns:a16="http://schemas.microsoft.com/office/drawing/2014/main" id="{D2AE96AB-AF25-6B76-7CCC-05266C4F56BC}"/>
              </a:ext>
            </a:extLst>
          </p:cNvPr>
          <p:cNvGraphicFramePr>
            <a:graphicFrameLocks noGrp="1"/>
          </p:cNvGraphicFramePr>
          <p:nvPr>
            <p:extLst>
              <p:ext uri="{D42A27DB-BD31-4B8C-83A1-F6EECF244321}">
                <p14:modId xmlns:p14="http://schemas.microsoft.com/office/powerpoint/2010/main" val="1000076439"/>
              </p:ext>
            </p:extLst>
          </p:nvPr>
        </p:nvGraphicFramePr>
        <p:xfrm>
          <a:off x="614149" y="1206973"/>
          <a:ext cx="7406640" cy="3680441"/>
        </p:xfrm>
        <a:graphic>
          <a:graphicData uri="http://schemas.openxmlformats.org/drawingml/2006/table">
            <a:tbl>
              <a:tblPr firstRow="1" bandRow="1">
                <a:tableStyleId>{5C22544A-7EE6-4342-B048-85BDC9FD1C3A}</a:tableStyleId>
              </a:tblPr>
              <a:tblGrid>
                <a:gridCol w="1234440">
                  <a:extLst>
                    <a:ext uri="{9D8B030D-6E8A-4147-A177-3AD203B41FA5}">
                      <a16:colId xmlns:a16="http://schemas.microsoft.com/office/drawing/2014/main" val="262304790"/>
                    </a:ext>
                  </a:extLst>
                </a:gridCol>
                <a:gridCol w="1234440">
                  <a:extLst>
                    <a:ext uri="{9D8B030D-6E8A-4147-A177-3AD203B41FA5}">
                      <a16:colId xmlns:a16="http://schemas.microsoft.com/office/drawing/2014/main" val="4186199040"/>
                    </a:ext>
                  </a:extLst>
                </a:gridCol>
                <a:gridCol w="1234440">
                  <a:extLst>
                    <a:ext uri="{9D8B030D-6E8A-4147-A177-3AD203B41FA5}">
                      <a16:colId xmlns:a16="http://schemas.microsoft.com/office/drawing/2014/main" val="1758409690"/>
                    </a:ext>
                  </a:extLst>
                </a:gridCol>
                <a:gridCol w="1234440">
                  <a:extLst>
                    <a:ext uri="{9D8B030D-6E8A-4147-A177-3AD203B41FA5}">
                      <a16:colId xmlns:a16="http://schemas.microsoft.com/office/drawing/2014/main" val="3829086028"/>
                    </a:ext>
                  </a:extLst>
                </a:gridCol>
                <a:gridCol w="1234440">
                  <a:extLst>
                    <a:ext uri="{9D8B030D-6E8A-4147-A177-3AD203B41FA5}">
                      <a16:colId xmlns:a16="http://schemas.microsoft.com/office/drawing/2014/main" val="782741414"/>
                    </a:ext>
                  </a:extLst>
                </a:gridCol>
                <a:gridCol w="1234440">
                  <a:extLst>
                    <a:ext uri="{9D8B030D-6E8A-4147-A177-3AD203B41FA5}">
                      <a16:colId xmlns:a16="http://schemas.microsoft.com/office/drawing/2014/main" val="1785936726"/>
                    </a:ext>
                  </a:extLst>
                </a:gridCol>
              </a:tblGrid>
              <a:tr h="622679">
                <a:tc>
                  <a:txBody>
                    <a:bodyPr/>
                    <a:lstStyle/>
                    <a:p>
                      <a:pPr marR="0" lvl="0" algn="ctr" rtl="0">
                        <a:spcBef>
                          <a:spcPts val="0"/>
                        </a:spcBef>
                        <a:spcAft>
                          <a:spcPts val="0"/>
                        </a:spcAft>
                        <a:buNone/>
                      </a:pPr>
                      <a:endParaRPr lang="en-US" sz="1800">
                        <a:effectLst/>
                        <a:latin typeface="Arial"/>
                      </a:endParaRPr>
                    </a:p>
                  </a:txBody>
                  <a:tcPr marL="0" marR="0" marT="0" marB="0" anchor="ctr"/>
                </a:tc>
                <a:tc>
                  <a:txBody>
                    <a:bodyPr/>
                    <a:lstStyle/>
                    <a:p>
                      <a:pPr marL="0" marR="0" lvl="0" algn="ctr" rtl="0">
                        <a:spcBef>
                          <a:spcPts val="0"/>
                        </a:spcBef>
                        <a:spcAft>
                          <a:spcPts val="0"/>
                        </a:spcAft>
                        <a:buNone/>
                      </a:pPr>
                      <a:r>
                        <a:rPr lang="en-US" sz="1800">
                          <a:effectLst/>
                        </a:rPr>
                        <a:t>Constant</a:t>
                      </a:r>
                    </a:p>
                    <a:p>
                      <a:pPr marL="0" marR="0" lvl="0" algn="ctr" rtl="0">
                        <a:spcBef>
                          <a:spcPts val="0"/>
                        </a:spcBef>
                        <a:spcAft>
                          <a:spcPts val="0"/>
                        </a:spcAft>
                        <a:buNone/>
                      </a:pPr>
                      <a:r>
                        <a:rPr lang="en-US" sz="1800" baseline="-25000">
                          <a:effectLst/>
                        </a:rPr>
                        <a:t>(t-value)</a:t>
                      </a:r>
                      <a:endParaRPr lang="en-US" sz="1800">
                        <a:effectLst/>
                        <a:latin typeface="Arial"/>
                      </a:endParaRPr>
                    </a:p>
                  </a:txBody>
                  <a:tcPr marL="0" marR="0" marT="0" marB="0" anchor="ctr"/>
                </a:tc>
                <a:tc>
                  <a:txBody>
                    <a:bodyPr/>
                    <a:lstStyle/>
                    <a:p>
                      <a:pPr marL="0" marR="0" lvl="0" algn="ctr" rtl="0">
                        <a:spcBef>
                          <a:spcPts val="0"/>
                        </a:spcBef>
                        <a:spcAft>
                          <a:spcPts val="0"/>
                        </a:spcAft>
                        <a:buNone/>
                      </a:pPr>
                      <a:r>
                        <a:rPr lang="el-GR" sz="1800">
                          <a:effectLst/>
                        </a:rPr>
                        <a:t>Β</a:t>
                      </a:r>
                      <a:r>
                        <a:rPr lang="en-US" sz="1800" baseline="-25000" err="1">
                          <a:effectLst/>
                        </a:rPr>
                        <a:t>mrt</a:t>
                      </a:r>
                      <a:endParaRPr lang="en-US" sz="1800">
                        <a:effectLst/>
                      </a:endParaRPr>
                    </a:p>
                    <a:p>
                      <a:pPr marL="0" marR="0" lvl="0" algn="ctr" rtl="0">
                        <a:spcBef>
                          <a:spcPts val="0"/>
                        </a:spcBef>
                        <a:spcAft>
                          <a:spcPts val="0"/>
                        </a:spcAft>
                        <a:buNone/>
                      </a:pPr>
                      <a:r>
                        <a:rPr lang="en-US" sz="1800" baseline="-25000">
                          <a:effectLst/>
                        </a:rPr>
                        <a:t>(t-value)</a:t>
                      </a:r>
                      <a:endParaRPr lang="en-US" sz="1800">
                        <a:effectLst/>
                        <a:latin typeface="Arial"/>
                      </a:endParaRPr>
                    </a:p>
                  </a:txBody>
                  <a:tcPr marL="0" marR="0" marT="0" marB="0" anchor="ctr"/>
                </a:tc>
                <a:tc>
                  <a:txBody>
                    <a:bodyPr/>
                    <a:lstStyle/>
                    <a:p>
                      <a:pPr marL="0" marR="0" lvl="0" algn="ctr" rtl="0">
                        <a:spcBef>
                          <a:spcPts val="0"/>
                        </a:spcBef>
                        <a:spcAft>
                          <a:spcPts val="0"/>
                        </a:spcAft>
                        <a:buNone/>
                      </a:pPr>
                      <a:r>
                        <a:rPr lang="el-GR" sz="1800">
                          <a:effectLst/>
                        </a:rPr>
                        <a:t>Β</a:t>
                      </a:r>
                      <a:r>
                        <a:rPr lang="en-US" sz="1800" baseline="-25000">
                          <a:effectLst/>
                        </a:rPr>
                        <a:t>SMB</a:t>
                      </a:r>
                      <a:endParaRPr lang="en-US" sz="1800">
                        <a:effectLst/>
                      </a:endParaRPr>
                    </a:p>
                    <a:p>
                      <a:pPr marL="0" marR="0" lvl="0" algn="ctr" rtl="0">
                        <a:spcBef>
                          <a:spcPts val="0"/>
                        </a:spcBef>
                        <a:spcAft>
                          <a:spcPts val="0"/>
                        </a:spcAft>
                        <a:buNone/>
                      </a:pPr>
                      <a:r>
                        <a:rPr lang="en-US" sz="1800" baseline="-25000">
                          <a:effectLst/>
                        </a:rPr>
                        <a:t>(t-value)</a:t>
                      </a:r>
                      <a:endParaRPr lang="en-US" sz="1800">
                        <a:effectLst/>
                        <a:latin typeface="Arial"/>
                      </a:endParaRPr>
                    </a:p>
                  </a:txBody>
                  <a:tcPr marL="0" marR="0" marT="0" marB="0" anchor="ctr"/>
                </a:tc>
                <a:tc>
                  <a:txBody>
                    <a:bodyPr/>
                    <a:lstStyle/>
                    <a:p>
                      <a:pPr marL="0" marR="0" lvl="0" algn="ctr" rtl="0">
                        <a:spcBef>
                          <a:spcPts val="0"/>
                        </a:spcBef>
                        <a:spcAft>
                          <a:spcPts val="0"/>
                        </a:spcAft>
                        <a:buNone/>
                      </a:pPr>
                      <a:r>
                        <a:rPr lang="el-GR" sz="1800">
                          <a:effectLst/>
                        </a:rPr>
                        <a:t>Β</a:t>
                      </a:r>
                      <a:r>
                        <a:rPr lang="en-US" sz="1800" baseline="-25000">
                          <a:effectLst/>
                        </a:rPr>
                        <a:t>HML</a:t>
                      </a:r>
                      <a:endParaRPr lang="en-US" sz="1800">
                        <a:effectLst/>
                      </a:endParaRPr>
                    </a:p>
                    <a:p>
                      <a:pPr marL="0" marR="0" lvl="0" algn="ctr" rtl="0">
                        <a:spcBef>
                          <a:spcPts val="0"/>
                        </a:spcBef>
                        <a:spcAft>
                          <a:spcPts val="0"/>
                        </a:spcAft>
                        <a:buNone/>
                      </a:pPr>
                      <a:r>
                        <a:rPr lang="en-US" sz="1800" baseline="-25000">
                          <a:effectLst/>
                        </a:rPr>
                        <a:t>(t-value)</a:t>
                      </a:r>
                      <a:endParaRPr lang="en-US" sz="1800">
                        <a:effectLst/>
                        <a:latin typeface="Arial"/>
                      </a:endParaRPr>
                    </a:p>
                  </a:txBody>
                  <a:tcPr marL="0" marR="0" marT="0" marB="0" anchor="ctr"/>
                </a:tc>
                <a:tc>
                  <a:txBody>
                    <a:bodyPr/>
                    <a:lstStyle/>
                    <a:p>
                      <a:pPr marL="0" marR="0" lvl="0" algn="ctr" rtl="0">
                        <a:spcBef>
                          <a:spcPts val="0"/>
                        </a:spcBef>
                        <a:spcAft>
                          <a:spcPts val="0"/>
                        </a:spcAft>
                        <a:buNone/>
                      </a:pPr>
                      <a:r>
                        <a:rPr lang="el-GR" sz="1800">
                          <a:effectLst/>
                        </a:rPr>
                        <a:t>Β</a:t>
                      </a:r>
                      <a:r>
                        <a:rPr lang="en-US" sz="1800" baseline="-25000">
                          <a:effectLst/>
                        </a:rPr>
                        <a:t>EGMB</a:t>
                      </a:r>
                      <a:endParaRPr lang="en-US" sz="1800">
                        <a:effectLst/>
                      </a:endParaRPr>
                    </a:p>
                    <a:p>
                      <a:pPr marL="0" marR="0" lvl="0" algn="ctr" rtl="0">
                        <a:spcBef>
                          <a:spcPts val="0"/>
                        </a:spcBef>
                        <a:spcAft>
                          <a:spcPts val="0"/>
                        </a:spcAft>
                        <a:buNone/>
                      </a:pPr>
                      <a:r>
                        <a:rPr lang="en-US" sz="1800" baseline="-25000">
                          <a:effectLst/>
                        </a:rPr>
                        <a:t>(t-value)</a:t>
                      </a:r>
                      <a:endParaRPr lang="en-US" sz="1800">
                        <a:effectLst/>
                        <a:latin typeface="Arial"/>
                      </a:endParaRPr>
                    </a:p>
                  </a:txBody>
                  <a:tcPr marL="0" marR="0" marT="0" marB="0" anchor="ctr"/>
                </a:tc>
                <a:extLst>
                  <a:ext uri="{0D108BD9-81ED-4DB2-BD59-A6C34878D82A}">
                    <a16:rowId xmlns:a16="http://schemas.microsoft.com/office/drawing/2014/main" val="1781009944"/>
                  </a:ext>
                </a:extLst>
              </a:tr>
              <a:tr h="509627">
                <a:tc>
                  <a:txBody>
                    <a:bodyPr/>
                    <a:lstStyle/>
                    <a:p>
                      <a:pPr marL="0" marR="0" lvl="0" rtl="0">
                        <a:spcBef>
                          <a:spcPts val="0"/>
                        </a:spcBef>
                        <a:spcAft>
                          <a:spcPts val="0"/>
                        </a:spcAft>
                        <a:buNone/>
                      </a:pPr>
                      <a:r>
                        <a:rPr lang="en-US" sz="1400">
                          <a:effectLst/>
                        </a:rPr>
                        <a:t>Small Weak</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-0.17</a:t>
                      </a:r>
                    </a:p>
                    <a:p>
                      <a:pPr marL="0" marR="0" lvl="0" algn="ctr" rtl="0">
                        <a:spcBef>
                          <a:spcPts val="0"/>
                        </a:spcBef>
                        <a:spcAft>
                          <a:spcPts val="0"/>
                        </a:spcAft>
                        <a:buNone/>
                      </a:pPr>
                      <a:r>
                        <a:rPr lang="en-US" sz="1400">
                          <a:effectLst/>
                        </a:rPr>
                        <a:t> (-3.32)</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0.99</a:t>
                      </a:r>
                    </a:p>
                    <a:p>
                      <a:pPr marL="0" marR="0" lvl="0" algn="ctr" rtl="0">
                        <a:spcBef>
                          <a:spcPts val="0"/>
                        </a:spcBef>
                        <a:spcAft>
                          <a:spcPts val="0"/>
                        </a:spcAft>
                        <a:buNone/>
                      </a:pPr>
                      <a:r>
                        <a:rPr lang="en-US" sz="1400">
                          <a:effectLst/>
                        </a:rPr>
                        <a:t>(67.81)</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0.83</a:t>
                      </a:r>
                    </a:p>
                    <a:p>
                      <a:pPr marL="0" marR="0" lvl="0" algn="ctr" rtl="0">
                        <a:spcBef>
                          <a:spcPts val="0"/>
                        </a:spcBef>
                        <a:spcAft>
                          <a:spcPts val="0"/>
                        </a:spcAft>
                        <a:buNone/>
                      </a:pPr>
                      <a:r>
                        <a:rPr lang="en-US" sz="1400">
                          <a:effectLst/>
                        </a:rPr>
                        <a:t>(29.45)</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0.23</a:t>
                      </a:r>
                    </a:p>
                    <a:p>
                      <a:pPr marL="0" marR="0" lvl="0" algn="ctr" rtl="0">
                        <a:spcBef>
                          <a:spcPts val="0"/>
                        </a:spcBef>
                        <a:spcAft>
                          <a:spcPts val="0"/>
                        </a:spcAft>
                        <a:buNone/>
                      </a:pPr>
                      <a:r>
                        <a:rPr lang="en-US" sz="1400">
                          <a:effectLst/>
                        </a:rPr>
                        <a:t>(9.37)</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0.02</a:t>
                      </a:r>
                    </a:p>
                    <a:p>
                      <a:pPr marL="0" marR="0" lvl="0" algn="ctr" rtl="0">
                        <a:spcBef>
                          <a:spcPts val="0"/>
                        </a:spcBef>
                        <a:spcAft>
                          <a:spcPts val="0"/>
                        </a:spcAft>
                        <a:buNone/>
                      </a:pPr>
                      <a:r>
                        <a:rPr lang="en-US" sz="1400">
                          <a:effectLst/>
                        </a:rPr>
                        <a:t>(1.78)</a:t>
                      </a:r>
                      <a:endParaRPr lang="en-US" sz="1400">
                        <a:effectLst/>
                        <a:latin typeface="Arial"/>
                      </a:endParaRPr>
                    </a:p>
                  </a:txBody>
                  <a:tcPr marL="0" marR="0" marT="0" marB="0" anchor="ctr"/>
                </a:tc>
                <a:extLst>
                  <a:ext uri="{0D108BD9-81ED-4DB2-BD59-A6C34878D82A}">
                    <a16:rowId xmlns:a16="http://schemas.microsoft.com/office/drawing/2014/main" val="3541775868"/>
                  </a:ext>
                </a:extLst>
              </a:tr>
              <a:tr h="509627">
                <a:tc>
                  <a:txBody>
                    <a:bodyPr/>
                    <a:lstStyle/>
                    <a:p>
                      <a:pPr marL="0" marR="0" lvl="0" rtl="0">
                        <a:spcBef>
                          <a:spcPts val="0"/>
                        </a:spcBef>
                        <a:spcAft>
                          <a:spcPts val="0"/>
                        </a:spcAft>
                        <a:buNone/>
                      </a:pPr>
                      <a:r>
                        <a:rPr lang="en-US" sz="1400">
                          <a:effectLst/>
                        </a:rPr>
                        <a:t>Small Neutral</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0.12 </a:t>
                      </a:r>
                    </a:p>
                    <a:p>
                      <a:pPr marL="0" marR="0" lvl="0" algn="ctr" rtl="0">
                        <a:spcBef>
                          <a:spcPts val="0"/>
                        </a:spcBef>
                        <a:spcAft>
                          <a:spcPts val="0"/>
                        </a:spcAft>
                        <a:buNone/>
                      </a:pPr>
                      <a:r>
                        <a:rPr lang="en-US" sz="1400">
                          <a:effectLst/>
                        </a:rPr>
                        <a:t>(3.11)</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1.00 </a:t>
                      </a:r>
                    </a:p>
                    <a:p>
                      <a:pPr marL="0" marR="0" lvl="0" algn="ctr" rtl="0">
                        <a:spcBef>
                          <a:spcPts val="0"/>
                        </a:spcBef>
                        <a:spcAft>
                          <a:spcPts val="0"/>
                        </a:spcAft>
                        <a:buNone/>
                      </a:pPr>
                      <a:r>
                        <a:rPr lang="en-US" sz="1400">
                          <a:effectLst/>
                        </a:rPr>
                        <a:t>(86.00)</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0.91 </a:t>
                      </a:r>
                    </a:p>
                    <a:p>
                      <a:pPr marL="0" marR="0" lvl="0" algn="ctr" rtl="0">
                        <a:spcBef>
                          <a:spcPts val="0"/>
                        </a:spcBef>
                        <a:spcAft>
                          <a:spcPts val="0"/>
                        </a:spcAft>
                        <a:buNone/>
                      </a:pPr>
                      <a:r>
                        <a:rPr lang="en-US" sz="1400">
                          <a:effectLst/>
                        </a:rPr>
                        <a:t>(40.94)</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0.02</a:t>
                      </a:r>
                    </a:p>
                    <a:p>
                      <a:pPr marL="0" marR="0" lvl="0" algn="ctr" rtl="0">
                        <a:spcBef>
                          <a:spcPts val="0"/>
                        </a:spcBef>
                        <a:spcAft>
                          <a:spcPts val="0"/>
                        </a:spcAft>
                        <a:buNone/>
                      </a:pPr>
                      <a:r>
                        <a:rPr lang="en-US" sz="1400">
                          <a:effectLst/>
                        </a:rPr>
                        <a:t>(0.98)</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-0.01</a:t>
                      </a:r>
                    </a:p>
                    <a:p>
                      <a:pPr marL="0" marR="0" lvl="0" algn="ctr" rtl="0">
                        <a:spcBef>
                          <a:spcPts val="0"/>
                        </a:spcBef>
                        <a:spcAft>
                          <a:spcPts val="0"/>
                        </a:spcAft>
                        <a:buNone/>
                      </a:pPr>
                      <a:r>
                        <a:rPr lang="en-US" sz="1400">
                          <a:effectLst/>
                        </a:rPr>
                        <a:t>(-1.11)</a:t>
                      </a:r>
                      <a:endParaRPr lang="en-US" sz="1400">
                        <a:effectLst/>
                        <a:latin typeface="Arial"/>
                      </a:endParaRPr>
                    </a:p>
                  </a:txBody>
                  <a:tcPr marL="0" marR="0" marT="0" marB="0" anchor="ctr"/>
                </a:tc>
                <a:extLst>
                  <a:ext uri="{0D108BD9-81ED-4DB2-BD59-A6C34878D82A}">
                    <a16:rowId xmlns:a16="http://schemas.microsoft.com/office/drawing/2014/main" val="2042697419"/>
                  </a:ext>
                </a:extLst>
              </a:tr>
              <a:tr h="509627">
                <a:tc>
                  <a:txBody>
                    <a:bodyPr/>
                    <a:lstStyle/>
                    <a:p>
                      <a:pPr marL="0" marR="0" lvl="0" rtl="0">
                        <a:spcBef>
                          <a:spcPts val="0"/>
                        </a:spcBef>
                        <a:spcAft>
                          <a:spcPts val="0"/>
                        </a:spcAft>
                        <a:buNone/>
                      </a:pPr>
                      <a:r>
                        <a:rPr lang="en-US" sz="1400">
                          <a:effectLst/>
                        </a:rPr>
                        <a:t>Small Robust</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0.27 </a:t>
                      </a:r>
                    </a:p>
                    <a:p>
                      <a:pPr marL="0" marR="0" lvl="0" algn="ctr" rtl="0">
                        <a:spcBef>
                          <a:spcPts val="0"/>
                        </a:spcBef>
                        <a:spcAft>
                          <a:spcPts val="0"/>
                        </a:spcAft>
                        <a:buNone/>
                      </a:pPr>
                      <a:r>
                        <a:rPr lang="en-US" sz="1400">
                          <a:effectLst/>
                        </a:rPr>
                        <a:t>(3.70)</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1.01 </a:t>
                      </a:r>
                    </a:p>
                    <a:p>
                      <a:pPr marL="0" marR="0" lvl="0" algn="ctr" rtl="0">
                        <a:spcBef>
                          <a:spcPts val="0"/>
                        </a:spcBef>
                        <a:spcAft>
                          <a:spcPts val="0"/>
                        </a:spcAft>
                        <a:buNone/>
                      </a:pPr>
                      <a:r>
                        <a:rPr lang="en-US" sz="1400">
                          <a:effectLst/>
                        </a:rPr>
                        <a:t>(48.51)</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0.93 </a:t>
                      </a:r>
                    </a:p>
                    <a:p>
                      <a:pPr marL="0" marR="0" lvl="0" algn="ctr" rtl="0">
                        <a:spcBef>
                          <a:spcPts val="0"/>
                        </a:spcBef>
                        <a:spcAft>
                          <a:spcPts val="0"/>
                        </a:spcAft>
                        <a:buNone/>
                      </a:pPr>
                      <a:r>
                        <a:rPr lang="en-US" sz="1400">
                          <a:effectLst/>
                        </a:rPr>
                        <a:t>(23.23)</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-0.05</a:t>
                      </a:r>
                    </a:p>
                    <a:p>
                      <a:pPr marL="0" marR="0" lvl="0" algn="ctr" rtl="0">
                        <a:spcBef>
                          <a:spcPts val="0"/>
                        </a:spcBef>
                        <a:spcAft>
                          <a:spcPts val="0"/>
                        </a:spcAft>
                        <a:buNone/>
                      </a:pPr>
                      <a:r>
                        <a:rPr lang="en-US" sz="1400">
                          <a:effectLst/>
                        </a:rPr>
                        <a:t>(-1.36)</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-0.03</a:t>
                      </a:r>
                    </a:p>
                    <a:p>
                      <a:pPr marL="0" marR="0" lvl="0" algn="ctr" rtl="0">
                        <a:spcBef>
                          <a:spcPts val="0"/>
                        </a:spcBef>
                        <a:spcAft>
                          <a:spcPts val="0"/>
                        </a:spcAft>
                        <a:buNone/>
                      </a:pPr>
                      <a:r>
                        <a:rPr lang="en-US" sz="1400">
                          <a:effectLst/>
                        </a:rPr>
                        <a:t>(-1.85)</a:t>
                      </a:r>
                      <a:endParaRPr lang="en-US" sz="1400">
                        <a:effectLst/>
                        <a:latin typeface="Arial"/>
                      </a:endParaRPr>
                    </a:p>
                  </a:txBody>
                  <a:tcPr marL="0" marR="0" marT="0" marB="0" anchor="ctr"/>
                </a:tc>
                <a:extLst>
                  <a:ext uri="{0D108BD9-81ED-4DB2-BD59-A6C34878D82A}">
                    <a16:rowId xmlns:a16="http://schemas.microsoft.com/office/drawing/2014/main" val="4280320989"/>
                  </a:ext>
                </a:extLst>
              </a:tr>
              <a:tr h="509627">
                <a:tc>
                  <a:txBody>
                    <a:bodyPr/>
                    <a:lstStyle/>
                    <a:p>
                      <a:pPr marL="0" marR="0" lvl="0" rtl="0">
                        <a:spcBef>
                          <a:spcPts val="0"/>
                        </a:spcBef>
                        <a:spcAft>
                          <a:spcPts val="0"/>
                        </a:spcAft>
                        <a:buNone/>
                      </a:pPr>
                      <a:r>
                        <a:rPr lang="en-US" sz="1400">
                          <a:effectLst/>
                        </a:rPr>
                        <a:t>Big Weak</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-0.01</a:t>
                      </a:r>
                    </a:p>
                    <a:p>
                      <a:pPr marL="0" marR="0" lvl="0" algn="ctr" rtl="0">
                        <a:spcBef>
                          <a:spcPts val="0"/>
                        </a:spcBef>
                        <a:spcAft>
                          <a:spcPts val="0"/>
                        </a:spcAft>
                        <a:buNone/>
                      </a:pPr>
                      <a:r>
                        <a:rPr lang="en-US" sz="1400">
                          <a:effectLst/>
                        </a:rPr>
                        <a:t>(-0.13)</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1.04 </a:t>
                      </a:r>
                    </a:p>
                    <a:p>
                      <a:pPr marL="0" marR="0" lvl="0" algn="ctr" rtl="0">
                        <a:spcBef>
                          <a:spcPts val="0"/>
                        </a:spcBef>
                        <a:spcAft>
                          <a:spcPts val="0"/>
                        </a:spcAft>
                        <a:buNone/>
                      </a:pPr>
                      <a:r>
                        <a:rPr lang="en-US" sz="1400">
                          <a:effectLst/>
                        </a:rPr>
                        <a:t>(39.82)</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0.00</a:t>
                      </a:r>
                    </a:p>
                    <a:p>
                      <a:pPr marL="0" marR="0" lvl="0" algn="ctr" rtl="0">
                        <a:spcBef>
                          <a:spcPts val="0"/>
                        </a:spcBef>
                        <a:spcAft>
                          <a:spcPts val="0"/>
                        </a:spcAft>
                        <a:buNone/>
                      </a:pPr>
                      <a:r>
                        <a:rPr lang="en-US" sz="1400">
                          <a:effectLst/>
                        </a:rPr>
                        <a:t>(-0.00)</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0.48 </a:t>
                      </a:r>
                    </a:p>
                    <a:p>
                      <a:pPr marL="0" marR="0" lvl="0" algn="ctr" rtl="0">
                        <a:spcBef>
                          <a:spcPts val="0"/>
                        </a:spcBef>
                        <a:spcAft>
                          <a:spcPts val="0"/>
                        </a:spcAft>
                        <a:buNone/>
                      </a:pPr>
                      <a:r>
                        <a:rPr lang="en-US" sz="1400">
                          <a:effectLst/>
                        </a:rPr>
                        <a:t>(11.24)</a:t>
                      </a:r>
                      <a:endParaRPr lang="en-US" sz="1400">
                        <a:effectLst/>
                        <a:latin typeface="Arial"/>
                      </a:endParaRPr>
                    </a:p>
                  </a:txBody>
                  <a:tcPr marL="0" marR="0" marT="0" marB="0" anchor="ctr"/>
                </a:tc>
                <a:tc>
                  <a:txBody>
                    <a:bodyPr/>
                    <a:lstStyle/>
                    <a:p>
                      <a:pPr marR="0" lvl="0" algn="ctr" rtl="0">
                        <a:spcBef>
                          <a:spcPts val="0"/>
                        </a:spcBef>
                        <a:spcAft>
                          <a:spcPts val="0"/>
                        </a:spcAft>
                        <a:buNone/>
                      </a:pPr>
                      <a:r>
                        <a:rPr lang="en-US" sz="1400">
                          <a:effectLst/>
                        </a:rPr>
                        <a:t>0.02</a:t>
                      </a:r>
                    </a:p>
                    <a:p>
                      <a:pPr marL="0" marR="0" lvl="0" algn="ctr" rtl="0">
                        <a:spcBef>
                          <a:spcPts val="0"/>
                        </a:spcBef>
                        <a:spcAft>
                          <a:spcPts val="0"/>
                        </a:spcAft>
                        <a:buNone/>
                      </a:pPr>
                      <a:r>
                        <a:rPr lang="en-US" sz="1400">
                          <a:effectLst/>
                        </a:rPr>
                        <a:t>(0.77)</a:t>
                      </a:r>
                      <a:endParaRPr lang="en-US" sz="1400">
                        <a:effectLst/>
                        <a:latin typeface="Arial"/>
                      </a:endParaRPr>
                    </a:p>
                  </a:txBody>
                  <a:tcPr marL="0" marR="0" marT="0" marB="0" anchor="ctr"/>
                </a:tc>
                <a:extLst>
                  <a:ext uri="{0D108BD9-81ED-4DB2-BD59-A6C34878D82A}">
                    <a16:rowId xmlns:a16="http://schemas.microsoft.com/office/drawing/2014/main" val="3381121845"/>
                  </a:ext>
                </a:extLst>
              </a:tr>
              <a:tr h="509627">
                <a:tc>
                  <a:txBody>
                    <a:bodyPr/>
                    <a:lstStyle/>
                    <a:p>
                      <a:pPr marL="0" marR="0" lvl="0" rtl="0">
                        <a:spcBef>
                          <a:spcPts val="0"/>
                        </a:spcBef>
                        <a:spcAft>
                          <a:spcPts val="0"/>
                        </a:spcAft>
                        <a:buNone/>
                      </a:pPr>
                      <a:r>
                        <a:rPr lang="en-US" sz="1400">
                          <a:effectLst/>
                        </a:rPr>
                        <a:t>Big Neutral</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0.01</a:t>
                      </a:r>
                    </a:p>
                    <a:p>
                      <a:pPr marL="0" marR="0" lvl="0" algn="ctr" rtl="0">
                        <a:spcBef>
                          <a:spcPts val="0"/>
                        </a:spcBef>
                        <a:spcAft>
                          <a:spcPts val="0"/>
                        </a:spcAft>
                        <a:buNone/>
                      </a:pPr>
                      <a:r>
                        <a:rPr lang="en-US" sz="1400">
                          <a:effectLst/>
                        </a:rPr>
                        <a:t>(0.12)</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1.02 </a:t>
                      </a:r>
                    </a:p>
                    <a:p>
                      <a:pPr marL="0" marR="0" lvl="0" algn="ctr" rtl="0">
                        <a:spcBef>
                          <a:spcPts val="0"/>
                        </a:spcBef>
                        <a:spcAft>
                          <a:spcPts val="0"/>
                        </a:spcAft>
                        <a:buNone/>
                      </a:pPr>
                      <a:r>
                        <a:rPr lang="en-US" sz="1400">
                          <a:effectLst/>
                        </a:rPr>
                        <a:t>(74.80)</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-0.13 </a:t>
                      </a:r>
                    </a:p>
                    <a:p>
                      <a:pPr marL="0" marR="0" lvl="0" algn="ctr" rtl="0">
                        <a:spcBef>
                          <a:spcPts val="0"/>
                        </a:spcBef>
                        <a:spcAft>
                          <a:spcPts val="0"/>
                        </a:spcAft>
                        <a:buNone/>
                      </a:pPr>
                      <a:r>
                        <a:rPr lang="en-US" sz="1400">
                          <a:effectLst/>
                        </a:rPr>
                        <a:t>(-4.84)</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-0.12</a:t>
                      </a:r>
                    </a:p>
                    <a:p>
                      <a:pPr marL="0" marR="0" lvl="0" algn="ctr" rtl="0">
                        <a:spcBef>
                          <a:spcPts val="0"/>
                        </a:spcBef>
                        <a:spcAft>
                          <a:spcPts val="0"/>
                        </a:spcAft>
                        <a:buNone/>
                      </a:pPr>
                      <a:r>
                        <a:rPr lang="en-US" sz="1400">
                          <a:effectLst/>
                        </a:rPr>
                        <a:t>(-5.11)</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0.00</a:t>
                      </a:r>
                    </a:p>
                    <a:p>
                      <a:pPr marL="0" marR="0" lvl="0" algn="ctr" rtl="0">
                        <a:spcBef>
                          <a:spcPts val="0"/>
                        </a:spcBef>
                        <a:spcAft>
                          <a:spcPts val="0"/>
                        </a:spcAft>
                        <a:buNone/>
                      </a:pPr>
                      <a:r>
                        <a:rPr lang="en-US" sz="1400">
                          <a:effectLst/>
                        </a:rPr>
                        <a:t>(0.26)</a:t>
                      </a:r>
                      <a:endParaRPr lang="en-US" sz="1400">
                        <a:effectLst/>
                        <a:latin typeface="Arial"/>
                      </a:endParaRPr>
                    </a:p>
                  </a:txBody>
                  <a:tcPr marL="0" marR="0" marT="0" marB="0" anchor="ctr"/>
                </a:tc>
                <a:extLst>
                  <a:ext uri="{0D108BD9-81ED-4DB2-BD59-A6C34878D82A}">
                    <a16:rowId xmlns:a16="http://schemas.microsoft.com/office/drawing/2014/main" val="4007932295"/>
                  </a:ext>
                </a:extLst>
              </a:tr>
              <a:tr h="509627">
                <a:tc>
                  <a:txBody>
                    <a:bodyPr/>
                    <a:lstStyle/>
                    <a:p>
                      <a:pPr marL="0" marR="0" lvl="0" rtl="0">
                        <a:spcBef>
                          <a:spcPts val="0"/>
                        </a:spcBef>
                        <a:spcAft>
                          <a:spcPts val="0"/>
                        </a:spcAft>
                        <a:buNone/>
                      </a:pPr>
                      <a:r>
                        <a:rPr lang="en-US" sz="1400">
                          <a:effectLst/>
                        </a:rPr>
                        <a:t>Big Robust</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-0.00</a:t>
                      </a:r>
                    </a:p>
                    <a:p>
                      <a:pPr marL="0" marR="0" lvl="0" algn="ctr" rtl="0">
                        <a:spcBef>
                          <a:spcPts val="0"/>
                        </a:spcBef>
                        <a:spcAft>
                          <a:spcPts val="0"/>
                        </a:spcAft>
                        <a:buNone/>
                      </a:pPr>
                      <a:r>
                        <a:rPr lang="en-US" sz="1400">
                          <a:effectLst/>
                        </a:rPr>
                        <a:t>(-0.08)</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0.96 </a:t>
                      </a:r>
                    </a:p>
                    <a:p>
                      <a:pPr marL="0" marR="0" lvl="0" algn="ctr" rtl="0">
                        <a:spcBef>
                          <a:spcPts val="0"/>
                        </a:spcBef>
                        <a:spcAft>
                          <a:spcPts val="0"/>
                        </a:spcAft>
                        <a:buNone/>
                      </a:pPr>
                      <a:r>
                        <a:rPr lang="en-US" sz="1400">
                          <a:effectLst/>
                        </a:rPr>
                        <a:t>(64.29)</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-0.15 </a:t>
                      </a:r>
                    </a:p>
                    <a:p>
                      <a:pPr marL="0" marR="0" lvl="0" algn="ctr" rtl="0">
                        <a:spcBef>
                          <a:spcPts val="0"/>
                        </a:spcBef>
                        <a:spcAft>
                          <a:spcPts val="0"/>
                        </a:spcAft>
                        <a:buNone/>
                      </a:pPr>
                      <a:r>
                        <a:rPr lang="en-US" sz="1400">
                          <a:effectLst/>
                        </a:rPr>
                        <a:t>(-5.34)</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-0.27 </a:t>
                      </a:r>
                    </a:p>
                    <a:p>
                      <a:pPr marL="0" marR="0" lvl="0" algn="ctr" rtl="0">
                        <a:spcBef>
                          <a:spcPts val="0"/>
                        </a:spcBef>
                        <a:spcAft>
                          <a:spcPts val="0"/>
                        </a:spcAft>
                        <a:buNone/>
                      </a:pPr>
                      <a:r>
                        <a:rPr lang="en-US" sz="1400">
                          <a:effectLst/>
                        </a:rPr>
                        <a:t>(-10.94)</a:t>
                      </a:r>
                      <a:endParaRPr lang="en-US" sz="1400">
                        <a:effectLst/>
                        <a:latin typeface="Arial"/>
                      </a:endParaRPr>
                    </a:p>
                  </a:txBody>
                  <a:tcPr marL="0" marR="0" marT="0" marB="0" anchor="ctr"/>
                </a:tc>
                <a:tc>
                  <a:txBody>
                    <a:bodyPr/>
                    <a:lstStyle/>
                    <a:p>
                      <a:pPr marL="0" marR="0" lvl="0" algn="ctr" rtl="0">
                        <a:spcBef>
                          <a:spcPts val="0"/>
                        </a:spcBef>
                        <a:spcAft>
                          <a:spcPts val="0"/>
                        </a:spcAft>
                        <a:buNone/>
                      </a:pPr>
                      <a:r>
                        <a:rPr lang="en-US" sz="1400">
                          <a:effectLst/>
                        </a:rPr>
                        <a:t>-0.01</a:t>
                      </a:r>
                    </a:p>
                    <a:p>
                      <a:pPr marL="0" marR="0" lvl="0" algn="ctr" rtl="0">
                        <a:spcBef>
                          <a:spcPts val="0"/>
                        </a:spcBef>
                        <a:spcAft>
                          <a:spcPts val="0"/>
                        </a:spcAft>
                        <a:buNone/>
                      </a:pPr>
                      <a:r>
                        <a:rPr lang="en-US" sz="1400">
                          <a:effectLst/>
                        </a:rPr>
                        <a:t>(1.09)</a:t>
                      </a:r>
                      <a:endParaRPr lang="en-US" sz="1400">
                        <a:effectLst/>
                        <a:latin typeface="Arial"/>
                      </a:endParaRPr>
                    </a:p>
                  </a:txBody>
                  <a:tcPr marL="0" marR="0" marT="0" marB="0" anchor="ctr"/>
                </a:tc>
                <a:extLst>
                  <a:ext uri="{0D108BD9-81ED-4DB2-BD59-A6C34878D82A}">
                    <a16:rowId xmlns:a16="http://schemas.microsoft.com/office/drawing/2014/main" val="1742345341"/>
                  </a:ext>
                </a:extLst>
              </a:tr>
            </a:tbl>
          </a:graphicData>
        </a:graphic>
      </p:graphicFrame>
      <p:sp>
        <p:nvSpPr>
          <p:cNvPr id="8" name="TextBox 7">
            <a:extLst>
              <a:ext uri="{FF2B5EF4-FFF2-40B4-BE49-F238E27FC236}">
                <a16:creationId xmlns:a16="http://schemas.microsoft.com/office/drawing/2014/main" id="{FC5988DA-C41D-F870-EB07-92F39F2752BE}"/>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Oval 2">
            <a:extLst>
              <a:ext uri="{FF2B5EF4-FFF2-40B4-BE49-F238E27FC236}">
                <a16:creationId xmlns:a16="http://schemas.microsoft.com/office/drawing/2014/main" id="{746402A1-7B1C-777D-90B9-381ED1BEBBD2}"/>
              </a:ext>
            </a:extLst>
          </p:cNvPr>
          <p:cNvSpPr/>
          <p:nvPr/>
        </p:nvSpPr>
        <p:spPr>
          <a:xfrm>
            <a:off x="597742" y="43197"/>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cs typeface="Arial"/>
              </a:rPr>
              <a:t>A</a:t>
            </a:r>
            <a:endParaRPr lang="en-GB"/>
          </a:p>
        </p:txBody>
      </p:sp>
    </p:spTree>
    <p:extLst>
      <p:ext uri="{BB962C8B-B14F-4D97-AF65-F5344CB8AC3E}">
        <p14:creationId xmlns:p14="http://schemas.microsoft.com/office/powerpoint/2010/main" val="265715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F340-8CE0-1ADE-B429-9D34E1941252}"/>
              </a:ext>
            </a:extLst>
          </p:cNvPr>
          <p:cNvSpPr>
            <a:spLocks noGrp="1"/>
          </p:cNvSpPr>
          <p:nvPr>
            <p:ph type="title"/>
          </p:nvPr>
        </p:nvSpPr>
        <p:spPr/>
        <p:txBody>
          <a:bodyPr/>
          <a:lstStyle/>
          <a:p>
            <a:r>
              <a:rPr lang="en-US"/>
              <a:t>Asset Pricing Model (Fama-French)</a:t>
            </a:r>
          </a:p>
        </p:txBody>
      </p:sp>
      <p:sp>
        <p:nvSpPr>
          <p:cNvPr id="3" name="Text Placeholder 2">
            <a:extLst>
              <a:ext uri="{FF2B5EF4-FFF2-40B4-BE49-F238E27FC236}">
                <a16:creationId xmlns:a16="http://schemas.microsoft.com/office/drawing/2014/main" id="{C4FBADE9-C30D-5BF0-1A3E-60E1FE80833F}"/>
              </a:ext>
            </a:extLst>
          </p:cNvPr>
          <p:cNvSpPr>
            <a:spLocks noGrp="1"/>
          </p:cNvSpPr>
          <p:nvPr>
            <p:ph type="body" idx="1"/>
          </p:nvPr>
        </p:nvSpPr>
        <p:spPr>
          <a:xfrm>
            <a:off x="527797" y="1285237"/>
            <a:ext cx="5695013" cy="3246529"/>
          </a:xfrm>
        </p:spPr>
        <p:txBody>
          <a:bodyPr/>
          <a:lstStyle/>
          <a:p>
            <a:r>
              <a:rPr lang="en-US" sz="1600" b="1"/>
              <a:t>Asset Pricing model </a:t>
            </a:r>
            <a:r>
              <a:rPr lang="en-US" sz="1600"/>
              <a:t>is used for determining the required or expected return of an asset</a:t>
            </a:r>
            <a:endParaRPr lang="en-US" sz="1600" b="1"/>
          </a:p>
          <a:p>
            <a:r>
              <a:rPr lang="en-US" sz="1600" b="1"/>
              <a:t>Three-factor model</a:t>
            </a:r>
            <a:r>
              <a:rPr lang="en-US" sz="1600"/>
              <a:t> estimates and explains an investment’s return based on market risk, market size and investment value</a:t>
            </a:r>
          </a:p>
          <a:p>
            <a:pPr marL="95250" indent="0">
              <a:buNone/>
            </a:pPr>
            <a:r>
              <a:rPr lang="en-US" sz="1600"/>
              <a:t>          Excess Return ~ market + company size + value</a:t>
            </a:r>
          </a:p>
          <a:p>
            <a:pPr marL="1352550" lvl="2"/>
            <a:r>
              <a:rPr lang="en-US" sz="1100"/>
              <a:t>Market risk: excess return of the market portfolio </a:t>
            </a:r>
          </a:p>
          <a:p>
            <a:pPr marL="1352550" lvl="2"/>
            <a:r>
              <a:rPr lang="en-US" sz="1100"/>
              <a:t>Size risk:     excess return of the high market cap companies</a:t>
            </a:r>
          </a:p>
          <a:p>
            <a:pPr marL="1352550" lvl="2"/>
            <a:r>
              <a:rPr lang="en-US" sz="1100"/>
              <a:t>Value risk:   excess return of the high book-to-market </a:t>
            </a:r>
          </a:p>
          <a:p>
            <a:pPr marL="1028700" lvl="2" indent="0">
              <a:buNone/>
            </a:pPr>
            <a:r>
              <a:rPr lang="en-US" sz="1100"/>
              <a:t>                          ratio companies</a:t>
            </a:r>
          </a:p>
          <a:p>
            <a:pPr marL="95250" indent="0">
              <a:buNone/>
            </a:pPr>
            <a:endParaRPr lang="en-US" sz="1600"/>
          </a:p>
          <a:p>
            <a:endParaRPr lang="en-US" sz="1600"/>
          </a:p>
          <a:p>
            <a:endParaRPr lang="en-US" sz="1600"/>
          </a:p>
        </p:txBody>
      </p:sp>
      <p:pic>
        <p:nvPicPr>
          <p:cNvPr id="4" name="Picture 4">
            <a:extLst>
              <a:ext uri="{FF2B5EF4-FFF2-40B4-BE49-F238E27FC236}">
                <a16:creationId xmlns:a16="http://schemas.microsoft.com/office/drawing/2014/main" id="{AB628479-9295-C8BA-0AB8-C85800A9C88B}"/>
              </a:ext>
            </a:extLst>
          </p:cNvPr>
          <p:cNvPicPr>
            <a:picLocks noChangeAspect="1"/>
          </p:cNvPicPr>
          <p:nvPr/>
        </p:nvPicPr>
        <p:blipFill>
          <a:blip r:embed="rId3"/>
          <a:stretch>
            <a:fillRect/>
          </a:stretch>
        </p:blipFill>
        <p:spPr>
          <a:xfrm>
            <a:off x="6370765" y="1329468"/>
            <a:ext cx="2476222" cy="2476222"/>
          </a:xfrm>
          <a:prstGeom prst="rect">
            <a:avLst/>
          </a:prstGeom>
        </p:spPr>
      </p:pic>
      <p:sp>
        <p:nvSpPr>
          <p:cNvPr id="5" name="TextBox 4">
            <a:extLst>
              <a:ext uri="{FF2B5EF4-FFF2-40B4-BE49-F238E27FC236}">
                <a16:creationId xmlns:a16="http://schemas.microsoft.com/office/drawing/2014/main" id="{1BEE7A45-F595-ADA1-BC45-0276442037B7}"/>
              </a:ext>
            </a:extLst>
          </p:cNvPr>
          <p:cNvSpPr txBox="1"/>
          <p:nvPr/>
        </p:nvSpPr>
        <p:spPr>
          <a:xfrm>
            <a:off x="6320707" y="380318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a:solidFill>
                  <a:schemeClr val="accent1"/>
                </a:solidFill>
              </a:rPr>
              <a:t>Eugene Fama at the Royal Swedish Academy of Sciences</a:t>
            </a:r>
            <a:endParaRPr lang="en-US" sz="1000">
              <a:solidFill>
                <a:schemeClr val="accent1"/>
              </a:solidFill>
            </a:endParaRPr>
          </a:p>
        </p:txBody>
      </p:sp>
    </p:spTree>
    <p:extLst>
      <p:ext uri="{BB962C8B-B14F-4D97-AF65-F5344CB8AC3E}">
        <p14:creationId xmlns:p14="http://schemas.microsoft.com/office/powerpoint/2010/main" val="1487168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C56B-2319-EC33-DCE3-D37C61E427A0}"/>
              </a:ext>
            </a:extLst>
          </p:cNvPr>
          <p:cNvSpPr>
            <a:spLocks noGrp="1"/>
          </p:cNvSpPr>
          <p:nvPr>
            <p:ph type="title"/>
          </p:nvPr>
        </p:nvSpPr>
        <p:spPr>
          <a:xfrm>
            <a:off x="527797" y="273844"/>
            <a:ext cx="8722625" cy="1002729"/>
          </a:xfrm>
        </p:spPr>
        <p:txBody>
          <a:bodyPr/>
          <a:lstStyle/>
          <a:p>
            <a:r>
              <a:rPr lang="en-US"/>
              <a:t>Environment, Social, Governance (ESG)</a:t>
            </a:r>
          </a:p>
        </p:txBody>
      </p:sp>
      <p:graphicFrame>
        <p:nvGraphicFramePr>
          <p:cNvPr id="4" name="Table 4">
            <a:extLst>
              <a:ext uri="{FF2B5EF4-FFF2-40B4-BE49-F238E27FC236}">
                <a16:creationId xmlns:a16="http://schemas.microsoft.com/office/drawing/2014/main" id="{536C7D7A-C022-EA93-F8B4-212F943FCEEB}"/>
              </a:ext>
            </a:extLst>
          </p:cNvPr>
          <p:cNvGraphicFramePr>
            <a:graphicFrameLocks noGrp="1"/>
          </p:cNvGraphicFramePr>
          <p:nvPr>
            <p:extLst>
              <p:ext uri="{D42A27DB-BD31-4B8C-83A1-F6EECF244321}">
                <p14:modId xmlns:p14="http://schemas.microsoft.com/office/powerpoint/2010/main" val="3536222012"/>
              </p:ext>
            </p:extLst>
          </p:nvPr>
        </p:nvGraphicFramePr>
        <p:xfrm>
          <a:off x="307074" y="1151529"/>
          <a:ext cx="8627711" cy="3038765"/>
        </p:xfrm>
        <a:graphic>
          <a:graphicData uri="http://schemas.openxmlformats.org/drawingml/2006/table">
            <a:tbl>
              <a:tblPr firstRow="1" bandRow="1">
                <a:tableStyleId>{5C22544A-7EE6-4342-B048-85BDC9FD1C3A}</a:tableStyleId>
              </a:tblPr>
              <a:tblGrid>
                <a:gridCol w="2420344">
                  <a:extLst>
                    <a:ext uri="{9D8B030D-6E8A-4147-A177-3AD203B41FA5}">
                      <a16:colId xmlns:a16="http://schemas.microsoft.com/office/drawing/2014/main" val="4142095443"/>
                    </a:ext>
                  </a:extLst>
                </a:gridCol>
                <a:gridCol w="2089813">
                  <a:extLst>
                    <a:ext uri="{9D8B030D-6E8A-4147-A177-3AD203B41FA5}">
                      <a16:colId xmlns:a16="http://schemas.microsoft.com/office/drawing/2014/main" val="2568061937"/>
                    </a:ext>
                  </a:extLst>
                </a:gridCol>
                <a:gridCol w="1956961">
                  <a:extLst>
                    <a:ext uri="{9D8B030D-6E8A-4147-A177-3AD203B41FA5}">
                      <a16:colId xmlns:a16="http://schemas.microsoft.com/office/drawing/2014/main" val="4129835595"/>
                    </a:ext>
                  </a:extLst>
                </a:gridCol>
                <a:gridCol w="2160593">
                  <a:extLst>
                    <a:ext uri="{9D8B030D-6E8A-4147-A177-3AD203B41FA5}">
                      <a16:colId xmlns:a16="http://schemas.microsoft.com/office/drawing/2014/main" val="2742709851"/>
                    </a:ext>
                  </a:extLst>
                </a:gridCol>
              </a:tblGrid>
              <a:tr h="463934">
                <a:tc>
                  <a:txBody>
                    <a:bodyPr/>
                    <a:lstStyle/>
                    <a:p>
                      <a:pPr algn="ctr"/>
                      <a:r>
                        <a:rPr lang="en-US" sz="1800"/>
                        <a:t>Environment</a:t>
                      </a:r>
                    </a:p>
                  </a:txBody>
                  <a:tcPr/>
                </a:tc>
                <a:tc gridSpan="2">
                  <a:txBody>
                    <a:bodyPr/>
                    <a:lstStyle/>
                    <a:p>
                      <a:pPr algn="ctr"/>
                      <a:r>
                        <a:rPr lang="en-US" sz="1800"/>
                        <a:t>Social</a:t>
                      </a:r>
                    </a:p>
                  </a:txBody>
                  <a:tcPr/>
                </a:tc>
                <a:tc hMerge="1">
                  <a:txBody>
                    <a:bodyPr/>
                    <a:lstStyle/>
                    <a:p>
                      <a:endParaRPr lang="en-US"/>
                    </a:p>
                  </a:txBody>
                  <a:tcPr/>
                </a:tc>
                <a:tc>
                  <a:txBody>
                    <a:bodyPr/>
                    <a:lstStyle/>
                    <a:p>
                      <a:pPr algn="ctr"/>
                      <a:r>
                        <a:rPr lang="en-US" sz="1800"/>
                        <a:t>Governance</a:t>
                      </a:r>
                    </a:p>
                  </a:txBody>
                  <a:tcPr/>
                </a:tc>
                <a:extLst>
                  <a:ext uri="{0D108BD9-81ED-4DB2-BD59-A6C34878D82A}">
                    <a16:rowId xmlns:a16="http://schemas.microsoft.com/office/drawing/2014/main" val="3693608949"/>
                  </a:ext>
                </a:extLst>
              </a:tr>
              <a:tr h="2574831">
                <a:tc>
                  <a:txBody>
                    <a:bodyPr/>
                    <a:lstStyle/>
                    <a:p>
                      <a:pPr lvl="0" algn="ctr">
                        <a:lnSpc>
                          <a:spcPct val="100000"/>
                        </a:lnSpc>
                        <a:spcBef>
                          <a:spcPts val="0"/>
                        </a:spcBef>
                        <a:spcAft>
                          <a:spcPts val="0"/>
                        </a:spcAft>
                        <a:buNone/>
                      </a:pPr>
                      <a:r>
                        <a:rPr lang="en-US" sz="1400" b="1" i="0" u="none" strike="noStrike" noProof="0"/>
                        <a:t>Environmental Footprint</a:t>
                      </a:r>
                      <a:endParaRPr lang="en-US" sz="1400"/>
                    </a:p>
                    <a:p>
                      <a:pPr marL="171450" lvl="0" indent="-171450" algn="l">
                        <a:lnSpc>
                          <a:spcPct val="100000"/>
                        </a:lnSpc>
                        <a:spcBef>
                          <a:spcPts val="0"/>
                        </a:spcBef>
                        <a:spcAft>
                          <a:spcPts val="0"/>
                        </a:spcAft>
                        <a:buFont typeface="Arial"/>
                        <a:buChar char="•"/>
                      </a:pPr>
                      <a:r>
                        <a:rPr lang="en-US" sz="1100" b="0" i="0" u="none" strike="noStrike" noProof="0"/>
                        <a:t>Climate change, GHG emissions, and global pollution</a:t>
                      </a:r>
                      <a:endParaRPr lang="en-US" sz="1100"/>
                    </a:p>
                    <a:p>
                      <a:pPr marL="171450" lvl="0" indent="-171450" algn="l">
                        <a:lnSpc>
                          <a:spcPct val="100000"/>
                        </a:lnSpc>
                        <a:spcBef>
                          <a:spcPts val="0"/>
                        </a:spcBef>
                        <a:spcAft>
                          <a:spcPts val="0"/>
                        </a:spcAft>
                        <a:buFont typeface="Arial"/>
                        <a:buChar char="•"/>
                      </a:pPr>
                      <a:r>
                        <a:rPr lang="en-US" sz="1100" b="0" i="0" u="none" strike="noStrike" noProof="0"/>
                        <a:t>Local pollution</a:t>
                      </a:r>
                      <a:endParaRPr lang="en-US" sz="1100"/>
                    </a:p>
                    <a:p>
                      <a:pPr marL="171450" lvl="0" indent="-171450" algn="l">
                        <a:lnSpc>
                          <a:spcPct val="100000"/>
                        </a:lnSpc>
                        <a:spcBef>
                          <a:spcPts val="0"/>
                        </a:spcBef>
                        <a:spcAft>
                          <a:spcPts val="0"/>
                        </a:spcAft>
                        <a:buFont typeface="Arial"/>
                        <a:buChar char="•"/>
                      </a:pPr>
                      <a:r>
                        <a:rPr lang="en-US" sz="1100" b="0" i="0" u="none" strike="noStrike" noProof="0"/>
                        <a:t>Impacts on landscapes, ecosystems, and biodiversity</a:t>
                      </a:r>
                      <a:endParaRPr lang="en-US" sz="1100"/>
                    </a:p>
                    <a:p>
                      <a:pPr marL="171450" lvl="0" indent="-171450" algn="l">
                        <a:lnSpc>
                          <a:spcPct val="100000"/>
                        </a:lnSpc>
                        <a:spcBef>
                          <a:spcPts val="0"/>
                        </a:spcBef>
                        <a:spcAft>
                          <a:spcPts val="0"/>
                        </a:spcAft>
                        <a:buFont typeface="Arial"/>
                        <a:buChar char="•"/>
                      </a:pPr>
                      <a:r>
                        <a:rPr lang="en-US" sz="1100" b="0" i="0" u="none" strike="noStrike" noProof="0"/>
                        <a:t>Overuse and wasting of resources</a:t>
                      </a:r>
                      <a:endParaRPr lang="en-US" sz="1100"/>
                    </a:p>
                    <a:p>
                      <a:pPr marL="171450" lvl="0" indent="-171450" algn="l">
                        <a:lnSpc>
                          <a:spcPct val="100000"/>
                        </a:lnSpc>
                        <a:spcBef>
                          <a:spcPts val="0"/>
                        </a:spcBef>
                        <a:spcAft>
                          <a:spcPts val="0"/>
                        </a:spcAft>
                        <a:buFont typeface="Arial"/>
                        <a:buChar char="•"/>
                      </a:pPr>
                      <a:r>
                        <a:rPr lang="en-US" sz="1100" b="0" i="0" u="none" strike="noStrike" noProof="0"/>
                        <a:t>Animal mistreatment</a:t>
                      </a:r>
                      <a:endParaRPr lang="en-US" sz="1100"/>
                    </a:p>
                    <a:p>
                      <a:pPr lvl="0" algn="l">
                        <a:lnSpc>
                          <a:spcPct val="100000"/>
                        </a:lnSpc>
                        <a:spcBef>
                          <a:spcPts val="0"/>
                        </a:spcBef>
                        <a:spcAft>
                          <a:spcPts val="0"/>
                        </a:spcAft>
                        <a:buNone/>
                      </a:pPr>
                      <a:endParaRPr lang="en-US" sz="1100" b="0" i="0" u="none" strike="noStrike" noProof="0">
                        <a:latin typeface="Arial"/>
                      </a:endParaRPr>
                    </a:p>
                    <a:p>
                      <a:pPr lvl="0" algn="l">
                        <a:buNone/>
                      </a:pPr>
                      <a:endParaRPr lang="en-US" sz="1100"/>
                    </a:p>
                  </a:txBody>
                  <a:tcPr/>
                </a:tc>
                <a:tc>
                  <a:txBody>
                    <a:bodyPr/>
                    <a:lstStyle/>
                    <a:p>
                      <a:pPr lvl="0" algn="l">
                        <a:lnSpc>
                          <a:spcPct val="100000"/>
                        </a:lnSpc>
                        <a:spcBef>
                          <a:spcPts val="0"/>
                        </a:spcBef>
                        <a:spcAft>
                          <a:spcPts val="0"/>
                        </a:spcAft>
                        <a:buNone/>
                      </a:pPr>
                      <a:r>
                        <a:rPr lang="en-US" sz="1400" b="1" i="0" u="none" strike="noStrike" noProof="0">
                          <a:latin typeface="Arial"/>
                        </a:rPr>
                        <a:t>Community Relations</a:t>
                      </a:r>
                      <a:endParaRPr lang="en-US" sz="1400"/>
                    </a:p>
                    <a:p>
                      <a:pPr marL="171450" lvl="0" indent="-171450" algn="l">
                        <a:lnSpc>
                          <a:spcPct val="100000"/>
                        </a:lnSpc>
                        <a:spcBef>
                          <a:spcPts val="0"/>
                        </a:spcBef>
                        <a:spcAft>
                          <a:spcPts val="0"/>
                        </a:spcAft>
                        <a:buFont typeface="Arial"/>
                        <a:buChar char="•"/>
                      </a:pPr>
                      <a:r>
                        <a:rPr lang="en-US" sz="1100" b="0" i="0" u="none" strike="noStrike" noProof="0">
                          <a:latin typeface="Arial"/>
                        </a:rPr>
                        <a:t>Human rights abuses and corporate complicity</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Impacts on communities</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Local participation issues</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Social discrimination</a:t>
                      </a:r>
                      <a:endParaRPr lang="en-US" sz="1100"/>
                    </a:p>
                    <a:p>
                      <a:pPr lvl="0" algn="l">
                        <a:buNone/>
                      </a:pPr>
                      <a:endParaRPr lang="en-US" sz="1100"/>
                    </a:p>
                  </a:txBody>
                  <a:tcPr/>
                </a:tc>
                <a:tc>
                  <a:txBody>
                    <a:bodyPr/>
                    <a:lstStyle/>
                    <a:p>
                      <a:pPr lvl="0" algn="l">
                        <a:lnSpc>
                          <a:spcPct val="100000"/>
                        </a:lnSpc>
                        <a:spcBef>
                          <a:spcPts val="0"/>
                        </a:spcBef>
                        <a:spcAft>
                          <a:spcPts val="0"/>
                        </a:spcAft>
                        <a:buNone/>
                      </a:pPr>
                      <a:r>
                        <a:rPr lang="en-US" sz="1400" b="1" i="0" u="none" strike="noStrike" noProof="0">
                          <a:latin typeface="Arial"/>
                        </a:rPr>
                        <a:t>Employee Relations</a:t>
                      </a:r>
                      <a:endParaRPr lang="en-US" sz="1400"/>
                    </a:p>
                    <a:p>
                      <a:pPr marL="171450" lvl="0" indent="-171450" algn="l">
                        <a:lnSpc>
                          <a:spcPct val="100000"/>
                        </a:lnSpc>
                        <a:spcBef>
                          <a:spcPts val="0"/>
                        </a:spcBef>
                        <a:spcAft>
                          <a:spcPts val="0"/>
                        </a:spcAft>
                        <a:buFont typeface="Arial"/>
                        <a:buChar char="•"/>
                      </a:pPr>
                      <a:r>
                        <a:rPr lang="en-US" sz="1100" b="0" i="0" u="none" strike="noStrike" noProof="0">
                          <a:latin typeface="Arial"/>
                        </a:rPr>
                        <a:t>Forced labor</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Child labor</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Freedom of association and collective bargaining</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Discrimination in employment</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Occupational health and safety issues</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Poor employment conditions</a:t>
                      </a:r>
                      <a:endParaRPr lang="en-US" sz="1100"/>
                    </a:p>
                    <a:p>
                      <a:pPr lvl="0" algn="l">
                        <a:buNone/>
                      </a:pPr>
                      <a:endParaRPr lang="en-US" sz="1100"/>
                    </a:p>
                  </a:txBody>
                  <a:tcPr/>
                </a:tc>
                <a:tc>
                  <a:txBody>
                    <a:bodyPr/>
                    <a:lstStyle/>
                    <a:p>
                      <a:pPr lvl="0" algn="ctr">
                        <a:lnSpc>
                          <a:spcPct val="100000"/>
                        </a:lnSpc>
                        <a:spcBef>
                          <a:spcPts val="0"/>
                        </a:spcBef>
                        <a:spcAft>
                          <a:spcPts val="0"/>
                        </a:spcAft>
                        <a:buNone/>
                      </a:pPr>
                      <a:r>
                        <a:rPr lang="en-US" sz="1400" b="1" i="0" u="none" strike="noStrike" noProof="0">
                          <a:latin typeface="Arial"/>
                        </a:rPr>
                        <a:t>Corporate Governance</a:t>
                      </a:r>
                      <a:endParaRPr lang="en-US" sz="1400"/>
                    </a:p>
                    <a:p>
                      <a:pPr marL="171450" lvl="0" indent="-171450" algn="l">
                        <a:lnSpc>
                          <a:spcPct val="100000"/>
                        </a:lnSpc>
                        <a:spcBef>
                          <a:spcPts val="0"/>
                        </a:spcBef>
                        <a:spcAft>
                          <a:spcPts val="0"/>
                        </a:spcAft>
                        <a:buFont typeface="Arial"/>
                        <a:buChar char="•"/>
                      </a:pPr>
                      <a:r>
                        <a:rPr lang="en-US" sz="1100" b="0" i="0" u="none" strike="noStrike" noProof="0">
                          <a:latin typeface="Arial"/>
                        </a:rPr>
                        <a:t>Corruption, bribery, extortion, money laundering</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Executive compensation issues</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Misleading communication</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Fraud</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Tax evasion</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Tax optimization</a:t>
                      </a:r>
                      <a:endParaRPr lang="en-US" sz="1100"/>
                    </a:p>
                    <a:p>
                      <a:pPr marL="171450" lvl="0" indent="-171450" algn="l">
                        <a:lnSpc>
                          <a:spcPct val="100000"/>
                        </a:lnSpc>
                        <a:spcBef>
                          <a:spcPts val="0"/>
                        </a:spcBef>
                        <a:spcAft>
                          <a:spcPts val="0"/>
                        </a:spcAft>
                        <a:buFont typeface="Arial"/>
                        <a:buChar char="•"/>
                      </a:pPr>
                      <a:r>
                        <a:rPr lang="en-US" sz="1100" b="0" i="0" u="none" strike="noStrike" noProof="0">
                          <a:latin typeface="Arial"/>
                        </a:rPr>
                        <a:t>Anti-competitive practices</a:t>
                      </a:r>
                      <a:endParaRPr lang="en-US" sz="1100"/>
                    </a:p>
                    <a:p>
                      <a:pPr lvl="0" algn="l">
                        <a:buNone/>
                      </a:pPr>
                      <a:endParaRPr lang="en-US" sz="1100"/>
                    </a:p>
                  </a:txBody>
                  <a:tcPr/>
                </a:tc>
                <a:extLst>
                  <a:ext uri="{0D108BD9-81ED-4DB2-BD59-A6C34878D82A}">
                    <a16:rowId xmlns:a16="http://schemas.microsoft.com/office/drawing/2014/main" val="3645715882"/>
                  </a:ext>
                </a:extLst>
              </a:tr>
            </a:tbl>
          </a:graphicData>
        </a:graphic>
      </p:graphicFrame>
    </p:spTree>
    <p:extLst>
      <p:ext uri="{BB962C8B-B14F-4D97-AF65-F5344CB8AC3E}">
        <p14:creationId xmlns:p14="http://schemas.microsoft.com/office/powerpoint/2010/main" val="3214236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2C5C-9E5F-9B8A-6509-B34F04C04B2F}"/>
              </a:ext>
            </a:extLst>
          </p:cNvPr>
          <p:cNvSpPr>
            <a:spLocks noGrp="1"/>
          </p:cNvSpPr>
          <p:nvPr>
            <p:ph type="title"/>
          </p:nvPr>
        </p:nvSpPr>
        <p:spPr/>
        <p:txBody>
          <a:bodyPr/>
          <a:lstStyle/>
          <a:p>
            <a:r>
              <a:rPr lang="en-US"/>
              <a:t>Problem Statement</a:t>
            </a:r>
          </a:p>
        </p:txBody>
      </p:sp>
      <p:sp>
        <p:nvSpPr>
          <p:cNvPr id="3" name="Text Placeholder 2">
            <a:extLst>
              <a:ext uri="{FF2B5EF4-FFF2-40B4-BE49-F238E27FC236}">
                <a16:creationId xmlns:a16="http://schemas.microsoft.com/office/drawing/2014/main" id="{2C4F7C3F-D2BB-CEC2-25DE-4E140E5203EB}"/>
              </a:ext>
            </a:extLst>
          </p:cNvPr>
          <p:cNvSpPr>
            <a:spLocks noGrp="1"/>
          </p:cNvSpPr>
          <p:nvPr>
            <p:ph type="body" idx="1"/>
          </p:nvPr>
        </p:nvSpPr>
        <p:spPr>
          <a:xfrm>
            <a:off x="4482409" y="1597917"/>
            <a:ext cx="3965819" cy="3271743"/>
          </a:xfrm>
        </p:spPr>
        <p:txBody>
          <a:bodyPr/>
          <a:lstStyle/>
          <a:p>
            <a:pPr marL="95250" indent="0">
              <a:buNone/>
            </a:pPr>
            <a:r>
              <a:rPr lang="en-US" sz="1600"/>
              <a:t>To estimate ESG exposure as a factor in Asset Pricing model by expanding the Fama French 3-factor model:</a:t>
            </a:r>
          </a:p>
          <a:p>
            <a:r>
              <a:rPr lang="en-US" sz="1600" b="1">
                <a:solidFill>
                  <a:srgbClr val="FF9C2B"/>
                </a:solidFill>
              </a:rPr>
              <a:t>Evaluate EGMB factor</a:t>
            </a:r>
            <a:r>
              <a:rPr lang="en-US" sz="1600">
                <a:solidFill>
                  <a:srgbClr val="3154A4"/>
                </a:solidFill>
              </a:rPr>
              <a:t> </a:t>
            </a:r>
            <a:r>
              <a:rPr lang="en-US" sz="1600"/>
              <a:t>(ESG Good Minus Bad returns) for different financial markets</a:t>
            </a:r>
          </a:p>
          <a:p>
            <a:r>
              <a:rPr lang="en-US" sz="1600" b="1">
                <a:solidFill>
                  <a:srgbClr val="FF9C2B"/>
                </a:solidFill>
              </a:rPr>
              <a:t>Estimate and compare the significance of the ESG</a:t>
            </a:r>
            <a:r>
              <a:rPr lang="en-US" sz="1600"/>
              <a:t> risk factor in the regression across different financial markets (US market vs European market)</a:t>
            </a:r>
          </a:p>
          <a:p>
            <a:endParaRPr lang="en-US" sz="1600"/>
          </a:p>
          <a:p>
            <a:pPr marL="95250" indent="0">
              <a:buNone/>
            </a:pPr>
            <a:endParaRPr lang="en-US" sz="1600"/>
          </a:p>
        </p:txBody>
      </p:sp>
      <p:sp>
        <p:nvSpPr>
          <p:cNvPr id="4" name="TextBox 3">
            <a:extLst>
              <a:ext uri="{FF2B5EF4-FFF2-40B4-BE49-F238E27FC236}">
                <a16:creationId xmlns:a16="http://schemas.microsoft.com/office/drawing/2014/main" id="{7FA8504C-846F-166C-FE1E-5D8249560E8B}"/>
              </a:ext>
            </a:extLst>
          </p:cNvPr>
          <p:cNvSpPr txBox="1"/>
          <p:nvPr/>
        </p:nvSpPr>
        <p:spPr>
          <a:xfrm>
            <a:off x="4360086" y="12877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154A4"/>
                </a:solidFill>
              </a:rPr>
              <a:t>Approach</a:t>
            </a:r>
            <a:endParaRPr lang="en-US" b="1"/>
          </a:p>
        </p:txBody>
      </p:sp>
      <p:sp>
        <p:nvSpPr>
          <p:cNvPr id="5" name="TextBox 4">
            <a:extLst>
              <a:ext uri="{FF2B5EF4-FFF2-40B4-BE49-F238E27FC236}">
                <a16:creationId xmlns:a16="http://schemas.microsoft.com/office/drawing/2014/main" id="{1D36F0DD-4C78-4BF1-C3CE-DB04E9B925FF}"/>
              </a:ext>
            </a:extLst>
          </p:cNvPr>
          <p:cNvSpPr txBox="1"/>
          <p:nvPr/>
        </p:nvSpPr>
        <p:spPr>
          <a:xfrm>
            <a:off x="576506" y="126689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154A4"/>
                </a:solidFill>
              </a:rPr>
              <a:t>Question</a:t>
            </a:r>
            <a:endParaRPr lang="en-US" b="1"/>
          </a:p>
        </p:txBody>
      </p:sp>
      <p:sp>
        <p:nvSpPr>
          <p:cNvPr id="7" name="Text Placeholder 2">
            <a:extLst>
              <a:ext uri="{FF2B5EF4-FFF2-40B4-BE49-F238E27FC236}">
                <a16:creationId xmlns:a16="http://schemas.microsoft.com/office/drawing/2014/main" id="{A7EE66C2-4BA4-FDA4-FF53-70950BEC1A8D}"/>
              </a:ext>
            </a:extLst>
          </p:cNvPr>
          <p:cNvSpPr txBox="1">
            <a:spLocks/>
          </p:cNvSpPr>
          <p:nvPr/>
        </p:nvSpPr>
        <p:spPr>
          <a:xfrm>
            <a:off x="575909" y="1595970"/>
            <a:ext cx="3807301" cy="3267571"/>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accent1"/>
              </a:buClr>
              <a:buSzPts val="2100"/>
              <a:buFont typeface="Arial"/>
              <a:buChar char="•"/>
              <a:defRPr sz="2100" b="0" i="0" u="none" strike="noStrike" cap="none">
                <a:solidFill>
                  <a:schemeClr val="accent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2pPr>
            <a:lvl3pPr marL="1371600" marR="0" lvl="2" indent="-323850" algn="l" rtl="0">
              <a:lnSpc>
                <a:spcPct val="90000"/>
              </a:lnSpc>
              <a:spcBef>
                <a:spcPts val="40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9pPr>
          </a:lstStyle>
          <a:p>
            <a:pPr marL="95250" indent="0">
              <a:buNone/>
            </a:pPr>
            <a:r>
              <a:rPr lang="en-US" sz="1600"/>
              <a:t>Determine whether or not outperformance of a portfolio can be explained by ESG rating.</a:t>
            </a:r>
          </a:p>
          <a:p>
            <a:pPr marL="95250" indent="0">
              <a:buNone/>
            </a:pPr>
            <a:r>
              <a:rPr lang="en-US" sz="1600"/>
              <a:t>If so, how much can ESG rating explain and can we construct a portfolio leveraging this?</a:t>
            </a:r>
          </a:p>
        </p:txBody>
      </p:sp>
    </p:spTree>
    <p:extLst>
      <p:ext uri="{BB962C8B-B14F-4D97-AF65-F5344CB8AC3E}">
        <p14:creationId xmlns:p14="http://schemas.microsoft.com/office/powerpoint/2010/main" val="3521073850"/>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B28E-5D9E-2E30-DFDF-200B0961D4C2}"/>
              </a:ext>
            </a:extLst>
          </p:cNvPr>
          <p:cNvSpPr>
            <a:spLocks noGrp="1"/>
          </p:cNvSpPr>
          <p:nvPr>
            <p:ph type="ctrTitle"/>
          </p:nvPr>
        </p:nvSpPr>
        <p:spPr/>
        <p:txBody>
          <a:bodyPr/>
          <a:lstStyle/>
          <a:p>
            <a:r>
              <a:rPr lang="en-US" sz="3500"/>
              <a:t>Executive Summary</a:t>
            </a:r>
          </a:p>
        </p:txBody>
      </p:sp>
      <p:sp>
        <p:nvSpPr>
          <p:cNvPr id="3" name="Text Placeholder 2">
            <a:extLst>
              <a:ext uri="{FF2B5EF4-FFF2-40B4-BE49-F238E27FC236}">
                <a16:creationId xmlns:a16="http://schemas.microsoft.com/office/drawing/2014/main" id="{6AE754FC-7F3C-DA54-B965-DC638624572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7B3D683-3368-B3BA-8954-6FED6B4C06F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72246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E6AC-3C34-54D5-B942-4328E0AABC60}"/>
              </a:ext>
            </a:extLst>
          </p:cNvPr>
          <p:cNvSpPr>
            <a:spLocks noGrp="1"/>
          </p:cNvSpPr>
          <p:nvPr>
            <p:ph type="title"/>
          </p:nvPr>
        </p:nvSpPr>
        <p:spPr/>
        <p:txBody>
          <a:bodyPr/>
          <a:lstStyle/>
          <a:p>
            <a:r>
              <a:rPr lang="en-US"/>
              <a:t>Executive Summary</a:t>
            </a:r>
          </a:p>
        </p:txBody>
      </p:sp>
      <p:sp>
        <p:nvSpPr>
          <p:cNvPr id="3" name="Text Placeholder 2">
            <a:extLst>
              <a:ext uri="{FF2B5EF4-FFF2-40B4-BE49-F238E27FC236}">
                <a16:creationId xmlns:a16="http://schemas.microsoft.com/office/drawing/2014/main" id="{E6DE7830-5948-652D-FBBE-226A35CA23C2}"/>
              </a:ext>
            </a:extLst>
          </p:cNvPr>
          <p:cNvSpPr>
            <a:spLocks noGrp="1"/>
          </p:cNvSpPr>
          <p:nvPr>
            <p:ph type="body" idx="1"/>
          </p:nvPr>
        </p:nvSpPr>
        <p:spPr>
          <a:xfrm>
            <a:off x="527797" y="1281066"/>
            <a:ext cx="7432486" cy="3676196"/>
          </a:xfrm>
        </p:spPr>
        <p:txBody>
          <a:bodyPr/>
          <a:lstStyle/>
          <a:p>
            <a:r>
              <a:rPr lang="en-US" sz="1800"/>
              <a:t>Factor exposure of ESG is </a:t>
            </a:r>
            <a:r>
              <a:rPr lang="en-US" sz="1800" b="1">
                <a:solidFill>
                  <a:srgbClr val="FF9C2B"/>
                </a:solidFill>
              </a:rPr>
              <a:t>more significant</a:t>
            </a:r>
            <a:r>
              <a:rPr lang="en-US" sz="1800"/>
              <a:t> in European market compared to US market.</a:t>
            </a:r>
          </a:p>
          <a:p>
            <a:endParaRPr lang="en-US" sz="1800"/>
          </a:p>
          <a:p>
            <a:r>
              <a:rPr lang="en-US" sz="1800"/>
              <a:t>The significance of factor exposure of ESG increases steadily over time and is greater for certain portfolios.</a:t>
            </a:r>
          </a:p>
          <a:p>
            <a:endParaRPr lang="en-US" sz="1800"/>
          </a:p>
          <a:p>
            <a:r>
              <a:rPr lang="en-US" sz="1800"/>
              <a:t>Most </a:t>
            </a:r>
            <a:r>
              <a:rPr lang="en-US" sz="1800" b="1">
                <a:solidFill>
                  <a:srgbClr val="FF9C2B"/>
                </a:solidFill>
              </a:rPr>
              <a:t>companies with extreme returns </a:t>
            </a:r>
            <a:r>
              <a:rPr lang="en-US" sz="1800">
                <a:solidFill>
                  <a:srgbClr val="3154A4"/>
                </a:solidFill>
              </a:rPr>
              <a:t>had </a:t>
            </a:r>
            <a:r>
              <a:rPr lang="en-US" sz="1800" b="1">
                <a:solidFill>
                  <a:srgbClr val="FF9C2B"/>
                </a:solidFill>
              </a:rPr>
              <a:t>high ESG rating</a:t>
            </a:r>
            <a:r>
              <a:rPr lang="en-US" sz="1800"/>
              <a:t>, but this could be attributed to the imbalance in the data.</a:t>
            </a:r>
          </a:p>
        </p:txBody>
      </p:sp>
      <p:sp>
        <p:nvSpPr>
          <p:cNvPr id="4" name="Oval 3">
            <a:extLst>
              <a:ext uri="{FF2B5EF4-FFF2-40B4-BE49-F238E27FC236}">
                <a16:creationId xmlns:a16="http://schemas.microsoft.com/office/drawing/2014/main" id="{9596BC6B-0DD7-43B9-1671-6C9FC7980D28}"/>
              </a:ext>
            </a:extLst>
          </p:cNvPr>
          <p:cNvSpPr/>
          <p:nvPr/>
        </p:nvSpPr>
        <p:spPr>
          <a:xfrm>
            <a:off x="414195" y="1328029"/>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cs typeface="Arial"/>
              </a:rPr>
              <a:t>A</a:t>
            </a:r>
            <a:endParaRPr lang="en-GB"/>
          </a:p>
        </p:txBody>
      </p:sp>
      <p:sp>
        <p:nvSpPr>
          <p:cNvPr id="7" name="Oval 6">
            <a:extLst>
              <a:ext uri="{FF2B5EF4-FFF2-40B4-BE49-F238E27FC236}">
                <a16:creationId xmlns:a16="http://schemas.microsoft.com/office/drawing/2014/main" id="{1181CF45-FC95-C87B-2D82-5D27E23DBC01}"/>
              </a:ext>
            </a:extLst>
          </p:cNvPr>
          <p:cNvSpPr/>
          <p:nvPr/>
        </p:nvSpPr>
        <p:spPr>
          <a:xfrm>
            <a:off x="414194" y="2291733"/>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Arial"/>
              </a:rPr>
              <a:t>B</a:t>
            </a:r>
            <a:endParaRPr lang="en-GB"/>
          </a:p>
        </p:txBody>
      </p:sp>
      <p:sp>
        <p:nvSpPr>
          <p:cNvPr id="8" name="Oval 7">
            <a:extLst>
              <a:ext uri="{FF2B5EF4-FFF2-40B4-BE49-F238E27FC236}">
                <a16:creationId xmlns:a16="http://schemas.microsoft.com/office/drawing/2014/main" id="{8BC9F5BB-F494-9A7A-8044-A3BCE887A329}"/>
              </a:ext>
            </a:extLst>
          </p:cNvPr>
          <p:cNvSpPr/>
          <p:nvPr/>
        </p:nvSpPr>
        <p:spPr>
          <a:xfrm>
            <a:off x="414194" y="3221149"/>
            <a:ext cx="509258" cy="509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Arial"/>
              </a:rPr>
              <a:t>C</a:t>
            </a:r>
            <a:endParaRPr lang="en-GB"/>
          </a:p>
        </p:txBody>
      </p:sp>
    </p:spTree>
    <p:extLst>
      <p:ext uri="{BB962C8B-B14F-4D97-AF65-F5344CB8AC3E}">
        <p14:creationId xmlns:p14="http://schemas.microsoft.com/office/powerpoint/2010/main" val="1477678431"/>
      </p:ext>
    </p:extLst>
  </p:cSld>
  <p:clrMapOvr>
    <a:masterClrMapping/>
  </p:clrMapOvr>
</p:sld>
</file>

<file path=ppt/theme/theme1.xml><?xml version="1.0" encoding="utf-8"?>
<a:theme xmlns:a="http://schemas.openxmlformats.org/drawingml/2006/main" name="Office Theme">
  <a:themeElements>
    <a:clrScheme name="Duke Custom 1">
      <a:dk1>
        <a:srgbClr val="000000"/>
      </a:dk1>
      <a:lt1>
        <a:srgbClr val="FFFFFF"/>
      </a:lt1>
      <a:dk2>
        <a:srgbClr val="44546A"/>
      </a:dk2>
      <a:lt2>
        <a:srgbClr val="E7E6E6"/>
      </a:lt2>
      <a:accent1>
        <a:srgbClr val="3154A4"/>
      </a:accent1>
      <a:accent2>
        <a:srgbClr val="FE495B"/>
      </a:accent2>
      <a:accent3>
        <a:srgbClr val="D2CCC1"/>
      </a:accent3>
      <a:accent4>
        <a:srgbClr val="009ADD"/>
      </a:accent4>
      <a:accent5>
        <a:srgbClr val="6AA2B8"/>
      </a:accent5>
      <a:accent6>
        <a:srgbClr val="978B8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96A948E74F1E4888849B9F5A51CC7D" ma:contentTypeVersion="4" ma:contentTypeDescription="Create a new document." ma:contentTypeScope="" ma:versionID="3487efebcda9227adca47124ca10e744">
  <xsd:schema xmlns:xsd="http://www.w3.org/2001/XMLSchema" xmlns:xs="http://www.w3.org/2001/XMLSchema" xmlns:p="http://schemas.microsoft.com/office/2006/metadata/properties" xmlns:ns2="0f9ee642-bf79-457b-a9b9-a74ba75d9d9c" xmlns:ns3="058b337d-0b1d-484b-be6b-4b615b1d19fa" targetNamespace="http://schemas.microsoft.com/office/2006/metadata/properties" ma:root="true" ma:fieldsID="b68d385ddc4d488da1de8d149bd45190" ns2:_="" ns3:_="">
    <xsd:import namespace="0f9ee642-bf79-457b-a9b9-a74ba75d9d9c"/>
    <xsd:import namespace="058b337d-0b1d-484b-be6b-4b615b1d19f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ee642-bf79-457b-a9b9-a74ba75d9d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58b337d-0b1d-484b-be6b-4b615b1d19f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709E0E-23D6-491D-AF6C-E7FF877B780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8401AC5-1021-4CF1-B5E9-67A8DEE92A13}">
  <ds:schemaRefs>
    <ds:schemaRef ds:uri="http://schemas.microsoft.com/sharepoint/v3/contenttype/forms"/>
  </ds:schemaRefs>
</ds:datastoreItem>
</file>

<file path=customXml/itemProps3.xml><?xml version="1.0" encoding="utf-8"?>
<ds:datastoreItem xmlns:ds="http://schemas.openxmlformats.org/officeDocument/2006/customXml" ds:itemID="{04572BB1-0CF1-44C6-910D-0FD7839B64C6}">
  <ds:schemaRefs>
    <ds:schemaRef ds:uri="058b337d-0b1d-484b-be6b-4b615b1d19fa"/>
    <ds:schemaRef ds:uri="0f9ee642-bf79-457b-a9b9-a74ba75d9d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45</Slides>
  <Notes>21</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ESG Factor Exposure in Asset Pricing Model</vt:lpstr>
      <vt:lpstr>Team</vt:lpstr>
      <vt:lpstr>Agenda</vt:lpstr>
      <vt:lpstr>Problem Statement </vt:lpstr>
      <vt:lpstr>Asset Pricing Model (Fama-French)</vt:lpstr>
      <vt:lpstr>Environment, Social, Governance (ESG)</vt:lpstr>
      <vt:lpstr>Problem Statement</vt:lpstr>
      <vt:lpstr>Executive Summary</vt:lpstr>
      <vt:lpstr>Executive Summary</vt:lpstr>
      <vt:lpstr>Limitations</vt:lpstr>
      <vt:lpstr>Conceptual Framework</vt:lpstr>
      <vt:lpstr>Fama-French Three-Factor Model </vt:lpstr>
      <vt:lpstr> New Four-factor Model </vt:lpstr>
      <vt:lpstr>What data do we need</vt:lpstr>
      <vt:lpstr>Data Source</vt:lpstr>
      <vt:lpstr>RepRisk Rating</vt:lpstr>
      <vt:lpstr>Data Source</vt:lpstr>
      <vt:lpstr>Exploratory Data Analysis</vt:lpstr>
      <vt:lpstr>Distribution of ESG Index in U.S. &amp; EU from 2010 to 2020</vt:lpstr>
      <vt:lpstr>A-level rating companies are dominant in the dataset</vt:lpstr>
      <vt:lpstr>Market Monthly Return Distribution U.S. &amp; EU</vt:lpstr>
      <vt:lpstr>Current RepRisk Index (Current RRI) </vt:lpstr>
      <vt:lpstr>Each Rating Current RRI in U.S. &amp; EU</vt:lpstr>
      <vt:lpstr>Cumulative Rating Current RRI in U.S. &amp; EU</vt:lpstr>
      <vt:lpstr>Country-Sector Average</vt:lpstr>
      <vt:lpstr>U.S. Market Country-sector Average Trend</vt:lpstr>
      <vt:lpstr>EU Market Country-sector Average Trend</vt:lpstr>
      <vt:lpstr>U.S. Market Country-sector Average &amp; Monthly return </vt:lpstr>
      <vt:lpstr>Data Modeling</vt:lpstr>
      <vt:lpstr>EGMB Factor</vt:lpstr>
      <vt:lpstr>Portfolio Selection </vt:lpstr>
      <vt:lpstr>OLS(Ordinary Least Squares) Regression </vt:lpstr>
      <vt:lpstr>Output Comparisons</vt:lpstr>
      <vt:lpstr>ESG Factor Significance in EU and in US </vt:lpstr>
      <vt:lpstr>Comparing Small Robust Portfolio over Time</vt:lpstr>
      <vt:lpstr>Next Steps and Applications</vt:lpstr>
      <vt:lpstr>Next Steps</vt:lpstr>
      <vt:lpstr>Applications</vt:lpstr>
      <vt:lpstr>Key Takeaways</vt:lpstr>
      <vt:lpstr>Appendix</vt:lpstr>
      <vt:lpstr>Unbalanced Sample</vt:lpstr>
      <vt:lpstr>U.S. Market Monthly Return Trend</vt:lpstr>
      <vt:lpstr>EU Market Monthly Return Trend</vt:lpstr>
      <vt:lpstr>US Market Comparison</vt:lpstr>
      <vt:lpstr>EU Market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229</cp:revision>
  <dcterms:modified xsi:type="dcterms:W3CDTF">2022-04-22T12:25:06Z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0x0101004E96A948E74F1E4888849B9F5A51CC7D</vt:lpwstr>
  </property>
</Properties>
</file>